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7" r:id="rId3"/>
    <p:sldId id="268" r:id="rId4"/>
    <p:sldId id="269" r:id="rId5"/>
    <p:sldId id="275" r:id="rId6"/>
    <p:sldId id="256" r:id="rId7"/>
    <p:sldId id="271" r:id="rId8"/>
    <p:sldId id="272" r:id="rId9"/>
    <p:sldId id="273" r:id="rId10"/>
    <p:sldId id="274" r:id="rId11"/>
    <p:sldId id="270" r:id="rId12"/>
    <p:sldId id="282" r:id="rId13"/>
    <p:sldId id="264" r:id="rId14"/>
    <p:sldId id="278" r:id="rId15"/>
    <p:sldId id="279" r:id="rId16"/>
    <p:sldId id="263" r:id="rId17"/>
    <p:sldId id="262" r:id="rId18"/>
    <p:sldId id="260" r:id="rId19"/>
    <p:sldId id="261" r:id="rId20"/>
    <p:sldId id="285" r:id="rId21"/>
    <p:sldId id="280"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mut UYAR" userId="9068b38b0dab5229" providerId="LiveId" clId="{6141FF46-8C1A-4580-BAC3-5BC5A9357370}"/>
    <pc:docChg chg="undo custSel addSld delSld modSld">
      <pc:chgData name="Umut UYAR" userId="9068b38b0dab5229" providerId="LiveId" clId="{6141FF46-8C1A-4580-BAC3-5BC5A9357370}" dt="2021-09-27T08:02:19.278" v="94" actId="20577"/>
      <pc:docMkLst>
        <pc:docMk/>
      </pc:docMkLst>
      <pc:sldChg chg="modSp mod">
        <pc:chgData name="Umut UYAR" userId="9068b38b0dab5229" providerId="LiveId" clId="{6141FF46-8C1A-4580-BAC3-5BC5A9357370}" dt="2021-09-27T07:59:39.038" v="20" actId="20577"/>
        <pc:sldMkLst>
          <pc:docMk/>
          <pc:sldMk cId="0" sldId="256"/>
        </pc:sldMkLst>
        <pc:spChg chg="mod">
          <ac:chgData name="Umut UYAR" userId="9068b38b0dab5229" providerId="LiveId" clId="{6141FF46-8C1A-4580-BAC3-5BC5A9357370}" dt="2021-09-27T07:59:39.038" v="20" actId="20577"/>
          <ac:spMkLst>
            <pc:docMk/>
            <pc:sldMk cId="0" sldId="256"/>
            <ac:spMk id="2" creationId="{00000000-0000-0000-0000-000000000000}"/>
          </ac:spMkLst>
        </pc:spChg>
      </pc:sldChg>
      <pc:sldChg chg="del">
        <pc:chgData name="Umut UYAR" userId="9068b38b0dab5229" providerId="LiveId" clId="{6141FF46-8C1A-4580-BAC3-5BC5A9357370}" dt="2021-09-27T07:57:26.248" v="4" actId="2696"/>
        <pc:sldMkLst>
          <pc:docMk/>
          <pc:sldMk cId="0" sldId="257"/>
        </pc:sldMkLst>
      </pc:sldChg>
      <pc:sldChg chg="modSp mod modClrScheme chgLayout">
        <pc:chgData name="Umut UYAR" userId="9068b38b0dab5229" providerId="LiveId" clId="{6141FF46-8C1A-4580-BAC3-5BC5A9357370}" dt="2021-09-27T08:01:24.426" v="53" actId="26606"/>
        <pc:sldMkLst>
          <pc:docMk/>
          <pc:sldMk cId="2838017753" sldId="260"/>
        </pc:sldMkLst>
        <pc:spChg chg="mod ord">
          <ac:chgData name="Umut UYAR" userId="9068b38b0dab5229" providerId="LiveId" clId="{6141FF46-8C1A-4580-BAC3-5BC5A9357370}" dt="2021-09-27T08:01:24.426" v="53" actId="26606"/>
          <ac:spMkLst>
            <pc:docMk/>
            <pc:sldMk cId="2838017753" sldId="260"/>
            <ac:spMk id="2" creationId="{00000000-0000-0000-0000-000000000000}"/>
          </ac:spMkLst>
        </pc:spChg>
        <pc:spChg chg="mod">
          <ac:chgData name="Umut UYAR" userId="9068b38b0dab5229" providerId="LiveId" clId="{6141FF46-8C1A-4580-BAC3-5BC5A9357370}" dt="2021-09-27T08:01:24.426" v="53" actId="26606"/>
          <ac:spMkLst>
            <pc:docMk/>
            <pc:sldMk cId="2838017753" sldId="260"/>
            <ac:spMk id="3" creationId="{00000000-0000-0000-0000-000000000000}"/>
          </ac:spMkLst>
        </pc:spChg>
        <pc:spChg chg="mod">
          <ac:chgData name="Umut UYAR" userId="9068b38b0dab5229" providerId="LiveId" clId="{6141FF46-8C1A-4580-BAC3-5BC5A9357370}" dt="2021-09-27T08:01:24.426" v="53" actId="26606"/>
          <ac:spMkLst>
            <pc:docMk/>
            <pc:sldMk cId="2838017753" sldId="260"/>
            <ac:spMk id="4" creationId="{00000000-0000-0000-0000-000000000000}"/>
          </ac:spMkLst>
        </pc:spChg>
      </pc:sldChg>
      <pc:sldChg chg="addSp delSp modSp mod modClrScheme chgLayout">
        <pc:chgData name="Umut UYAR" userId="9068b38b0dab5229" providerId="LiveId" clId="{6141FF46-8C1A-4580-BAC3-5BC5A9357370}" dt="2021-09-27T08:01:38.498" v="56" actId="14100"/>
        <pc:sldMkLst>
          <pc:docMk/>
          <pc:sldMk cId="1406572880" sldId="261"/>
        </pc:sldMkLst>
        <pc:spChg chg="mod ord">
          <ac:chgData name="Umut UYAR" userId="9068b38b0dab5229" providerId="LiveId" clId="{6141FF46-8C1A-4580-BAC3-5BC5A9357370}" dt="2021-09-27T08:01:38.498" v="56" actId="14100"/>
          <ac:spMkLst>
            <pc:docMk/>
            <pc:sldMk cId="1406572880" sldId="261"/>
            <ac:spMk id="2" creationId="{00000000-0000-0000-0000-000000000000}"/>
          </ac:spMkLst>
        </pc:spChg>
        <pc:spChg chg="mod">
          <ac:chgData name="Umut UYAR" userId="9068b38b0dab5229" providerId="LiveId" clId="{6141FF46-8C1A-4580-BAC3-5BC5A9357370}" dt="2021-09-27T08:01:32.513" v="54" actId="26606"/>
          <ac:spMkLst>
            <pc:docMk/>
            <pc:sldMk cId="1406572880" sldId="261"/>
            <ac:spMk id="3" creationId="{00000000-0000-0000-0000-000000000000}"/>
          </ac:spMkLst>
        </pc:spChg>
        <pc:spChg chg="add del mod">
          <ac:chgData name="Umut UYAR" userId="9068b38b0dab5229" providerId="LiveId" clId="{6141FF46-8C1A-4580-BAC3-5BC5A9357370}" dt="2021-09-27T08:01:35.438" v="55" actId="478"/>
          <ac:spMkLst>
            <pc:docMk/>
            <pc:sldMk cId="1406572880" sldId="261"/>
            <ac:spMk id="8" creationId="{CA5D44B9-C1F9-49C9-864C-74A19B74E0E3}"/>
          </ac:spMkLst>
        </pc:spChg>
      </pc:sldChg>
      <pc:sldChg chg="addSp delSp modSp mod">
        <pc:chgData name="Umut UYAR" userId="9068b38b0dab5229" providerId="LiveId" clId="{6141FF46-8C1A-4580-BAC3-5BC5A9357370}" dt="2021-09-27T08:01:15.303" v="52" actId="26606"/>
        <pc:sldMkLst>
          <pc:docMk/>
          <pc:sldMk cId="2354828763" sldId="262"/>
        </pc:sldMkLst>
        <pc:spChg chg="del">
          <ac:chgData name="Umut UYAR" userId="9068b38b0dab5229" providerId="LiveId" clId="{6141FF46-8C1A-4580-BAC3-5BC5A9357370}" dt="2021-09-27T08:01:15.303" v="52" actId="26606"/>
          <ac:spMkLst>
            <pc:docMk/>
            <pc:sldMk cId="2354828763" sldId="262"/>
            <ac:spMk id="2" creationId="{00000000-0000-0000-0000-000000000000}"/>
          </ac:spMkLst>
        </pc:spChg>
        <pc:spChg chg="mod">
          <ac:chgData name="Umut UYAR" userId="9068b38b0dab5229" providerId="LiveId" clId="{6141FF46-8C1A-4580-BAC3-5BC5A9357370}" dt="2021-09-27T08:01:15.303" v="52" actId="26606"/>
          <ac:spMkLst>
            <pc:docMk/>
            <pc:sldMk cId="2354828763" sldId="262"/>
            <ac:spMk id="3" creationId="{00000000-0000-0000-0000-000000000000}"/>
          </ac:spMkLst>
        </pc:spChg>
        <pc:graphicFrameChg chg="add">
          <ac:chgData name="Umut UYAR" userId="9068b38b0dab5229" providerId="LiveId" clId="{6141FF46-8C1A-4580-BAC3-5BC5A9357370}" dt="2021-09-27T08:01:15.303" v="52" actId="26606"/>
          <ac:graphicFrameMkLst>
            <pc:docMk/>
            <pc:sldMk cId="2354828763" sldId="262"/>
            <ac:graphicFrameMk id="5" creationId="{2ECC693D-5133-4911-92DB-DC3318EC192C}"/>
          </ac:graphicFrameMkLst>
        </pc:graphicFrameChg>
      </pc:sldChg>
      <pc:sldChg chg="modSp mod">
        <pc:chgData name="Umut UYAR" userId="9068b38b0dab5229" providerId="LiveId" clId="{6141FF46-8C1A-4580-BAC3-5BC5A9357370}" dt="2021-09-27T08:01:07.848" v="51" actId="20577"/>
        <pc:sldMkLst>
          <pc:docMk/>
          <pc:sldMk cId="565277743" sldId="263"/>
        </pc:sldMkLst>
        <pc:spChg chg="mod">
          <ac:chgData name="Umut UYAR" userId="9068b38b0dab5229" providerId="LiveId" clId="{6141FF46-8C1A-4580-BAC3-5BC5A9357370}" dt="2021-09-27T08:01:07.848" v="51" actId="20577"/>
          <ac:spMkLst>
            <pc:docMk/>
            <pc:sldMk cId="565277743" sldId="263"/>
            <ac:spMk id="4" creationId="{00000000-0000-0000-0000-000000000000}"/>
          </ac:spMkLst>
        </pc:spChg>
      </pc:sldChg>
      <pc:sldChg chg="addSp delSp modSp mod">
        <pc:chgData name="Umut UYAR" userId="9068b38b0dab5229" providerId="LiveId" clId="{6141FF46-8C1A-4580-BAC3-5BC5A9357370}" dt="2021-09-27T08:00:35.348" v="28" actId="26606"/>
        <pc:sldMkLst>
          <pc:docMk/>
          <pc:sldMk cId="953947861" sldId="264"/>
        </pc:sldMkLst>
        <pc:spChg chg="del mod">
          <ac:chgData name="Umut UYAR" userId="9068b38b0dab5229" providerId="LiveId" clId="{6141FF46-8C1A-4580-BAC3-5BC5A9357370}" dt="2021-09-27T08:00:35.348" v="28" actId="26606"/>
          <ac:spMkLst>
            <pc:docMk/>
            <pc:sldMk cId="953947861" sldId="264"/>
            <ac:spMk id="2" creationId="{00000000-0000-0000-0000-000000000000}"/>
          </ac:spMkLst>
        </pc:spChg>
        <pc:spChg chg="mod">
          <ac:chgData name="Umut UYAR" userId="9068b38b0dab5229" providerId="LiveId" clId="{6141FF46-8C1A-4580-BAC3-5BC5A9357370}" dt="2021-09-27T08:00:35.348" v="28" actId="26606"/>
          <ac:spMkLst>
            <pc:docMk/>
            <pc:sldMk cId="953947861" sldId="264"/>
            <ac:spMk id="3" creationId="{00000000-0000-0000-0000-000000000000}"/>
          </ac:spMkLst>
        </pc:spChg>
        <pc:spChg chg="del">
          <ac:chgData name="Umut UYAR" userId="9068b38b0dab5229" providerId="LiveId" clId="{6141FF46-8C1A-4580-BAC3-5BC5A9357370}" dt="2021-09-27T07:55:57.928" v="0" actId="478"/>
          <ac:spMkLst>
            <pc:docMk/>
            <pc:sldMk cId="953947861" sldId="264"/>
            <ac:spMk id="5" creationId="{00000000-0000-0000-0000-000000000000}"/>
          </ac:spMkLst>
        </pc:spChg>
        <pc:graphicFrameChg chg="add">
          <ac:chgData name="Umut UYAR" userId="9068b38b0dab5229" providerId="LiveId" clId="{6141FF46-8C1A-4580-BAC3-5BC5A9357370}" dt="2021-09-27T08:00:35.348" v="28" actId="26606"/>
          <ac:graphicFrameMkLst>
            <pc:docMk/>
            <pc:sldMk cId="953947861" sldId="264"/>
            <ac:graphicFrameMk id="6" creationId="{BCF8A54C-9261-4BB6-AAFA-0E7068EFFAD7}"/>
          </ac:graphicFrameMkLst>
        </pc:graphicFrameChg>
      </pc:sldChg>
      <pc:sldChg chg="del">
        <pc:chgData name="Umut UYAR" userId="9068b38b0dab5229" providerId="LiveId" clId="{6141FF46-8C1A-4580-BAC3-5BC5A9357370}" dt="2021-09-27T07:57:26.248" v="4" actId="2696"/>
        <pc:sldMkLst>
          <pc:docMk/>
          <pc:sldMk cId="953947861" sldId="265"/>
        </pc:sldMkLst>
      </pc:sldChg>
      <pc:sldChg chg="del">
        <pc:chgData name="Umut UYAR" userId="9068b38b0dab5229" providerId="LiveId" clId="{6141FF46-8C1A-4580-BAC3-5BC5A9357370}" dt="2021-09-27T07:57:49.588" v="9" actId="2696"/>
        <pc:sldMkLst>
          <pc:docMk/>
          <pc:sldMk cId="0" sldId="266"/>
        </pc:sldMkLst>
      </pc:sldChg>
      <pc:sldChg chg="addSp delSp modSp mod">
        <pc:chgData name="Umut UYAR" userId="9068b38b0dab5229" providerId="LiveId" clId="{6141FF46-8C1A-4580-BAC3-5BC5A9357370}" dt="2021-09-27T07:59:04.118" v="16" actId="26606"/>
        <pc:sldMkLst>
          <pc:docMk/>
          <pc:sldMk cId="1708151499" sldId="267"/>
        </pc:sldMkLst>
        <pc:spChg chg="mod">
          <ac:chgData name="Umut UYAR" userId="9068b38b0dab5229" providerId="LiveId" clId="{6141FF46-8C1A-4580-BAC3-5BC5A9357370}" dt="2021-09-27T07:59:04.118" v="16" actId="26606"/>
          <ac:spMkLst>
            <pc:docMk/>
            <pc:sldMk cId="1708151499" sldId="267"/>
            <ac:spMk id="2" creationId="{6235D635-A1F3-4723-9D31-A04104C385D8}"/>
          </ac:spMkLst>
        </pc:spChg>
        <pc:spChg chg="del">
          <ac:chgData name="Umut UYAR" userId="9068b38b0dab5229" providerId="LiveId" clId="{6141FF46-8C1A-4580-BAC3-5BC5A9357370}" dt="2021-09-27T07:59:04.118" v="16" actId="26606"/>
          <ac:spMkLst>
            <pc:docMk/>
            <pc:sldMk cId="1708151499" sldId="267"/>
            <ac:spMk id="3" creationId="{6BCBD99D-BCBD-426C-B824-084D47D44546}"/>
          </ac:spMkLst>
        </pc:spChg>
        <pc:graphicFrameChg chg="add">
          <ac:chgData name="Umut UYAR" userId="9068b38b0dab5229" providerId="LiveId" clId="{6141FF46-8C1A-4580-BAC3-5BC5A9357370}" dt="2021-09-27T07:59:04.118" v="16" actId="26606"/>
          <ac:graphicFrameMkLst>
            <pc:docMk/>
            <pc:sldMk cId="1708151499" sldId="267"/>
            <ac:graphicFrameMk id="5" creationId="{A5537278-26CA-4039-B655-5216A05BD073}"/>
          </ac:graphicFrameMkLst>
        </pc:graphicFrameChg>
      </pc:sldChg>
      <pc:sldChg chg="addSp delSp modSp mod">
        <pc:chgData name="Umut UYAR" userId="9068b38b0dab5229" providerId="LiveId" clId="{6141FF46-8C1A-4580-BAC3-5BC5A9357370}" dt="2021-09-27T07:59:11.563" v="17" actId="26606"/>
        <pc:sldMkLst>
          <pc:docMk/>
          <pc:sldMk cId="3392474499" sldId="268"/>
        </pc:sldMkLst>
        <pc:spChg chg="mod">
          <ac:chgData name="Umut UYAR" userId="9068b38b0dab5229" providerId="LiveId" clId="{6141FF46-8C1A-4580-BAC3-5BC5A9357370}" dt="2021-09-27T07:59:11.563" v="17" actId="26606"/>
          <ac:spMkLst>
            <pc:docMk/>
            <pc:sldMk cId="3392474499" sldId="268"/>
            <ac:spMk id="2" creationId="{7C46AC7B-FB3D-440F-8B4E-E59B9C268A91}"/>
          </ac:spMkLst>
        </pc:spChg>
        <pc:spChg chg="del">
          <ac:chgData name="Umut UYAR" userId="9068b38b0dab5229" providerId="LiveId" clId="{6141FF46-8C1A-4580-BAC3-5BC5A9357370}" dt="2021-09-27T07:59:11.563" v="17" actId="26606"/>
          <ac:spMkLst>
            <pc:docMk/>
            <pc:sldMk cId="3392474499" sldId="268"/>
            <ac:spMk id="3" creationId="{CD8CA6F4-D4F1-4B17-9088-15C291678521}"/>
          </ac:spMkLst>
        </pc:spChg>
        <pc:graphicFrameChg chg="add">
          <ac:chgData name="Umut UYAR" userId="9068b38b0dab5229" providerId="LiveId" clId="{6141FF46-8C1A-4580-BAC3-5BC5A9357370}" dt="2021-09-27T07:59:11.563" v="17" actId="26606"/>
          <ac:graphicFrameMkLst>
            <pc:docMk/>
            <pc:sldMk cId="3392474499" sldId="268"/>
            <ac:graphicFrameMk id="5" creationId="{D21B5D75-408A-4E4D-9C3C-67CC32841692}"/>
          </ac:graphicFrameMkLst>
        </pc:graphicFrameChg>
      </pc:sldChg>
      <pc:sldChg chg="modSp mod modClrScheme chgLayout">
        <pc:chgData name="Umut UYAR" userId="9068b38b0dab5229" providerId="LiveId" clId="{6141FF46-8C1A-4580-BAC3-5BC5A9357370}" dt="2021-09-27T08:00:18.738" v="25" actId="26606"/>
        <pc:sldMkLst>
          <pc:docMk/>
          <pc:sldMk cId="3465840969" sldId="270"/>
        </pc:sldMkLst>
        <pc:spChg chg="mod">
          <ac:chgData name="Umut UYAR" userId="9068b38b0dab5229" providerId="LiveId" clId="{6141FF46-8C1A-4580-BAC3-5BC5A9357370}" dt="2021-09-27T08:00:18.738" v="25" actId="26606"/>
          <ac:spMkLst>
            <pc:docMk/>
            <pc:sldMk cId="3465840969" sldId="270"/>
            <ac:spMk id="2" creationId="{0722EAAA-7ABB-4F85-BDCE-2E6D24FBE3C4}"/>
          </ac:spMkLst>
        </pc:spChg>
        <pc:spChg chg="mod">
          <ac:chgData name="Umut UYAR" userId="9068b38b0dab5229" providerId="LiveId" clId="{6141FF46-8C1A-4580-BAC3-5BC5A9357370}" dt="2021-09-27T08:00:18.738" v="25" actId="26606"/>
          <ac:spMkLst>
            <pc:docMk/>
            <pc:sldMk cId="3465840969" sldId="270"/>
            <ac:spMk id="3" creationId="{33D95A46-0CAC-432E-BD57-37B4B880E74D}"/>
          </ac:spMkLst>
        </pc:spChg>
      </pc:sldChg>
      <pc:sldChg chg="modSp mod modClrScheme chgLayout">
        <pc:chgData name="Umut UYAR" userId="9068b38b0dab5229" providerId="LiveId" clId="{6141FF46-8C1A-4580-BAC3-5BC5A9357370}" dt="2021-09-27T07:59:49.748" v="21" actId="26606"/>
        <pc:sldMkLst>
          <pc:docMk/>
          <pc:sldMk cId="4258306835" sldId="271"/>
        </pc:sldMkLst>
        <pc:spChg chg="mod">
          <ac:chgData name="Umut UYAR" userId="9068b38b0dab5229" providerId="LiveId" clId="{6141FF46-8C1A-4580-BAC3-5BC5A9357370}" dt="2021-09-27T07:59:49.748" v="21" actId="26606"/>
          <ac:spMkLst>
            <pc:docMk/>
            <pc:sldMk cId="4258306835" sldId="271"/>
            <ac:spMk id="2" creationId="{9E8AD6A1-C684-44F2-A482-C874A8F46089}"/>
          </ac:spMkLst>
        </pc:spChg>
        <pc:spChg chg="mod">
          <ac:chgData name="Umut UYAR" userId="9068b38b0dab5229" providerId="LiveId" clId="{6141FF46-8C1A-4580-BAC3-5BC5A9357370}" dt="2021-09-27T07:59:49.748" v="21" actId="26606"/>
          <ac:spMkLst>
            <pc:docMk/>
            <pc:sldMk cId="4258306835" sldId="271"/>
            <ac:spMk id="3" creationId="{07605413-0C65-4AED-8E80-2036109734DC}"/>
          </ac:spMkLst>
        </pc:spChg>
      </pc:sldChg>
      <pc:sldChg chg="addSp delSp modSp mod">
        <pc:chgData name="Umut UYAR" userId="9068b38b0dab5229" providerId="LiveId" clId="{6141FF46-8C1A-4580-BAC3-5BC5A9357370}" dt="2021-09-27T07:59:57.688" v="22" actId="26606"/>
        <pc:sldMkLst>
          <pc:docMk/>
          <pc:sldMk cId="4136884038" sldId="272"/>
        </pc:sldMkLst>
        <pc:spChg chg="mod">
          <ac:chgData name="Umut UYAR" userId="9068b38b0dab5229" providerId="LiveId" clId="{6141FF46-8C1A-4580-BAC3-5BC5A9357370}" dt="2021-09-27T07:59:57.688" v="22" actId="26606"/>
          <ac:spMkLst>
            <pc:docMk/>
            <pc:sldMk cId="4136884038" sldId="272"/>
            <ac:spMk id="2" creationId="{2F45F8D9-9CC4-43F4-AAFB-1CDFE4BD8EA6}"/>
          </ac:spMkLst>
        </pc:spChg>
        <pc:spChg chg="del">
          <ac:chgData name="Umut UYAR" userId="9068b38b0dab5229" providerId="LiveId" clId="{6141FF46-8C1A-4580-BAC3-5BC5A9357370}" dt="2021-09-27T07:59:57.688" v="22" actId="26606"/>
          <ac:spMkLst>
            <pc:docMk/>
            <pc:sldMk cId="4136884038" sldId="272"/>
            <ac:spMk id="3" creationId="{D61E1556-08ED-462B-9BA8-800A81C338DB}"/>
          </ac:spMkLst>
        </pc:spChg>
        <pc:graphicFrameChg chg="add">
          <ac:chgData name="Umut UYAR" userId="9068b38b0dab5229" providerId="LiveId" clId="{6141FF46-8C1A-4580-BAC3-5BC5A9357370}" dt="2021-09-27T07:59:57.688" v="22" actId="26606"/>
          <ac:graphicFrameMkLst>
            <pc:docMk/>
            <pc:sldMk cId="4136884038" sldId="272"/>
            <ac:graphicFrameMk id="5" creationId="{7CC076B3-FC4B-4AD5-A199-8C610BE4FB28}"/>
          </ac:graphicFrameMkLst>
        </pc:graphicFrameChg>
      </pc:sldChg>
      <pc:sldChg chg="addSp delSp modSp mod">
        <pc:chgData name="Umut UYAR" userId="9068b38b0dab5229" providerId="LiveId" clId="{6141FF46-8C1A-4580-BAC3-5BC5A9357370}" dt="2021-09-27T08:00:03.048" v="23" actId="26606"/>
        <pc:sldMkLst>
          <pc:docMk/>
          <pc:sldMk cId="1182185031" sldId="273"/>
        </pc:sldMkLst>
        <pc:spChg chg="mod">
          <ac:chgData name="Umut UYAR" userId="9068b38b0dab5229" providerId="LiveId" clId="{6141FF46-8C1A-4580-BAC3-5BC5A9357370}" dt="2021-09-27T08:00:03.048" v="23" actId="26606"/>
          <ac:spMkLst>
            <pc:docMk/>
            <pc:sldMk cId="1182185031" sldId="273"/>
            <ac:spMk id="2" creationId="{E37A6D32-EBB4-4B3D-8F73-AABB0228DF64}"/>
          </ac:spMkLst>
        </pc:spChg>
        <pc:spChg chg="del">
          <ac:chgData name="Umut UYAR" userId="9068b38b0dab5229" providerId="LiveId" clId="{6141FF46-8C1A-4580-BAC3-5BC5A9357370}" dt="2021-09-27T08:00:03.048" v="23" actId="26606"/>
          <ac:spMkLst>
            <pc:docMk/>
            <pc:sldMk cId="1182185031" sldId="273"/>
            <ac:spMk id="3" creationId="{8ED2FD75-CB0F-4179-BBBD-CB074078696E}"/>
          </ac:spMkLst>
        </pc:spChg>
        <pc:graphicFrameChg chg="add">
          <ac:chgData name="Umut UYAR" userId="9068b38b0dab5229" providerId="LiveId" clId="{6141FF46-8C1A-4580-BAC3-5BC5A9357370}" dt="2021-09-27T08:00:03.048" v="23" actId="26606"/>
          <ac:graphicFrameMkLst>
            <pc:docMk/>
            <pc:sldMk cId="1182185031" sldId="273"/>
            <ac:graphicFrameMk id="5" creationId="{464D1F27-772F-4E16-AA6A-08FA13D87E16}"/>
          </ac:graphicFrameMkLst>
        </pc:graphicFrameChg>
      </pc:sldChg>
      <pc:sldChg chg="addSp delSp modSp mod">
        <pc:chgData name="Umut UYAR" userId="9068b38b0dab5229" providerId="LiveId" clId="{6141FF46-8C1A-4580-BAC3-5BC5A9357370}" dt="2021-09-27T08:00:11.158" v="24" actId="26606"/>
        <pc:sldMkLst>
          <pc:docMk/>
          <pc:sldMk cId="247199362" sldId="274"/>
        </pc:sldMkLst>
        <pc:spChg chg="mod">
          <ac:chgData name="Umut UYAR" userId="9068b38b0dab5229" providerId="LiveId" clId="{6141FF46-8C1A-4580-BAC3-5BC5A9357370}" dt="2021-09-27T08:00:11.158" v="24" actId="26606"/>
          <ac:spMkLst>
            <pc:docMk/>
            <pc:sldMk cId="247199362" sldId="274"/>
            <ac:spMk id="2" creationId="{B88EC9ED-02E2-40FD-AB77-51CDDA177D79}"/>
          </ac:spMkLst>
        </pc:spChg>
        <pc:spChg chg="del">
          <ac:chgData name="Umut UYAR" userId="9068b38b0dab5229" providerId="LiveId" clId="{6141FF46-8C1A-4580-BAC3-5BC5A9357370}" dt="2021-09-27T08:00:11.158" v="24" actId="26606"/>
          <ac:spMkLst>
            <pc:docMk/>
            <pc:sldMk cId="247199362" sldId="274"/>
            <ac:spMk id="3" creationId="{EC90F8A3-5024-4FE0-BC04-3755550CC120}"/>
          </ac:spMkLst>
        </pc:spChg>
        <pc:graphicFrameChg chg="add">
          <ac:chgData name="Umut UYAR" userId="9068b38b0dab5229" providerId="LiveId" clId="{6141FF46-8C1A-4580-BAC3-5BC5A9357370}" dt="2021-09-27T08:00:11.158" v="24" actId="26606"/>
          <ac:graphicFrameMkLst>
            <pc:docMk/>
            <pc:sldMk cId="247199362" sldId="274"/>
            <ac:graphicFrameMk id="5" creationId="{65747759-E2DC-49CC-B283-086E60C9BADF}"/>
          </ac:graphicFrameMkLst>
        </pc:graphicFrameChg>
      </pc:sldChg>
      <pc:sldChg chg="modSp mod modClrScheme chgLayout">
        <pc:chgData name="Umut UYAR" userId="9068b38b0dab5229" providerId="LiveId" clId="{6141FF46-8C1A-4580-BAC3-5BC5A9357370}" dt="2021-09-27T07:59:30.488" v="18" actId="26606"/>
        <pc:sldMkLst>
          <pc:docMk/>
          <pc:sldMk cId="1177020616" sldId="275"/>
        </pc:sldMkLst>
        <pc:spChg chg="mod">
          <ac:chgData name="Umut UYAR" userId="9068b38b0dab5229" providerId="LiveId" clId="{6141FF46-8C1A-4580-BAC3-5BC5A9357370}" dt="2021-09-27T07:59:30.488" v="18" actId="26606"/>
          <ac:spMkLst>
            <pc:docMk/>
            <pc:sldMk cId="1177020616" sldId="275"/>
            <ac:spMk id="2" creationId="{F6034324-5466-4896-B7D3-8B703D54D09F}"/>
          </ac:spMkLst>
        </pc:spChg>
        <pc:spChg chg="mod">
          <ac:chgData name="Umut UYAR" userId="9068b38b0dab5229" providerId="LiveId" clId="{6141FF46-8C1A-4580-BAC3-5BC5A9357370}" dt="2021-09-27T07:59:30.488" v="18" actId="26606"/>
          <ac:spMkLst>
            <pc:docMk/>
            <pc:sldMk cId="1177020616" sldId="275"/>
            <ac:spMk id="3" creationId="{C9950C64-2A6B-44BB-A47C-2079428A763F}"/>
          </ac:spMkLst>
        </pc:spChg>
      </pc:sldChg>
      <pc:sldChg chg="del">
        <pc:chgData name="Umut UYAR" userId="9068b38b0dab5229" providerId="LiveId" clId="{6141FF46-8C1A-4580-BAC3-5BC5A9357370}" dt="2021-09-27T07:57:26.248" v="4" actId="2696"/>
        <pc:sldMkLst>
          <pc:docMk/>
          <pc:sldMk cId="3140134486" sldId="276"/>
        </pc:sldMkLst>
      </pc:sldChg>
      <pc:sldChg chg="del">
        <pc:chgData name="Umut UYAR" userId="9068b38b0dab5229" providerId="LiveId" clId="{6141FF46-8C1A-4580-BAC3-5BC5A9357370}" dt="2021-09-27T07:57:26.248" v="4" actId="2696"/>
        <pc:sldMkLst>
          <pc:docMk/>
          <pc:sldMk cId="340408725" sldId="277"/>
        </pc:sldMkLst>
      </pc:sldChg>
      <pc:sldChg chg="addSp delSp modSp mod">
        <pc:chgData name="Umut UYAR" userId="9068b38b0dab5229" providerId="LiveId" clId="{6141FF46-8C1A-4580-BAC3-5BC5A9357370}" dt="2021-09-27T08:00:41.488" v="29" actId="26606"/>
        <pc:sldMkLst>
          <pc:docMk/>
          <pc:sldMk cId="1300886287" sldId="278"/>
        </pc:sldMkLst>
        <pc:spChg chg="mod">
          <ac:chgData name="Umut UYAR" userId="9068b38b0dab5229" providerId="LiveId" clId="{6141FF46-8C1A-4580-BAC3-5BC5A9357370}" dt="2021-09-27T08:00:41.488" v="29" actId="26606"/>
          <ac:spMkLst>
            <pc:docMk/>
            <pc:sldMk cId="1300886287" sldId="278"/>
            <ac:spMk id="2" creationId="{00FC81A8-C576-4440-B5F2-77DE121366DC}"/>
          </ac:spMkLst>
        </pc:spChg>
        <pc:spChg chg="del">
          <ac:chgData name="Umut UYAR" userId="9068b38b0dab5229" providerId="LiveId" clId="{6141FF46-8C1A-4580-BAC3-5BC5A9357370}" dt="2021-09-27T08:00:41.488" v="29" actId="26606"/>
          <ac:spMkLst>
            <pc:docMk/>
            <pc:sldMk cId="1300886287" sldId="278"/>
            <ac:spMk id="3" creationId="{D4DE2D2F-2FD9-48E3-A689-5B611E2B83A7}"/>
          </ac:spMkLst>
        </pc:spChg>
        <pc:graphicFrameChg chg="add">
          <ac:chgData name="Umut UYAR" userId="9068b38b0dab5229" providerId="LiveId" clId="{6141FF46-8C1A-4580-BAC3-5BC5A9357370}" dt="2021-09-27T08:00:41.488" v="29" actId="26606"/>
          <ac:graphicFrameMkLst>
            <pc:docMk/>
            <pc:sldMk cId="1300886287" sldId="278"/>
            <ac:graphicFrameMk id="5" creationId="{59232910-A251-471E-A6AA-326CEE168837}"/>
          </ac:graphicFrameMkLst>
        </pc:graphicFrameChg>
      </pc:sldChg>
      <pc:sldChg chg="addSp delSp modSp mod">
        <pc:chgData name="Umut UYAR" userId="9068b38b0dab5229" providerId="LiveId" clId="{6141FF46-8C1A-4580-BAC3-5BC5A9357370}" dt="2021-09-27T08:00:55.258" v="30" actId="26606"/>
        <pc:sldMkLst>
          <pc:docMk/>
          <pc:sldMk cId="1133618711" sldId="279"/>
        </pc:sldMkLst>
        <pc:spChg chg="mod">
          <ac:chgData name="Umut UYAR" userId="9068b38b0dab5229" providerId="LiveId" clId="{6141FF46-8C1A-4580-BAC3-5BC5A9357370}" dt="2021-09-27T08:00:55.258" v="30" actId="26606"/>
          <ac:spMkLst>
            <pc:docMk/>
            <pc:sldMk cId="1133618711" sldId="279"/>
            <ac:spMk id="2" creationId="{5970845F-A9CA-4C84-B8DA-9BD07D57948F}"/>
          </ac:spMkLst>
        </pc:spChg>
        <pc:spChg chg="del mod">
          <ac:chgData name="Umut UYAR" userId="9068b38b0dab5229" providerId="LiveId" clId="{6141FF46-8C1A-4580-BAC3-5BC5A9357370}" dt="2021-09-27T08:00:55.258" v="30" actId="26606"/>
          <ac:spMkLst>
            <pc:docMk/>
            <pc:sldMk cId="1133618711" sldId="279"/>
            <ac:spMk id="3" creationId="{F964A058-78ED-426D-BE45-63F3383A28FD}"/>
          </ac:spMkLst>
        </pc:spChg>
        <pc:graphicFrameChg chg="add">
          <ac:chgData name="Umut UYAR" userId="9068b38b0dab5229" providerId="LiveId" clId="{6141FF46-8C1A-4580-BAC3-5BC5A9357370}" dt="2021-09-27T08:00:55.258" v="30" actId="26606"/>
          <ac:graphicFrameMkLst>
            <pc:docMk/>
            <pc:sldMk cId="1133618711" sldId="279"/>
            <ac:graphicFrameMk id="5" creationId="{95662711-F219-48F3-B6BE-1B19FC26F719}"/>
          </ac:graphicFrameMkLst>
        </pc:graphicFrameChg>
      </pc:sldChg>
      <pc:sldChg chg="addSp delSp modSp mod">
        <pc:chgData name="Umut UYAR" userId="9068b38b0dab5229" providerId="LiveId" clId="{6141FF46-8C1A-4580-BAC3-5BC5A9357370}" dt="2021-09-27T08:02:19.278" v="94" actId="20577"/>
        <pc:sldMkLst>
          <pc:docMk/>
          <pc:sldMk cId="1854357982" sldId="280"/>
        </pc:sldMkLst>
        <pc:spChg chg="mod">
          <ac:chgData name="Umut UYAR" userId="9068b38b0dab5229" providerId="LiveId" clId="{6141FF46-8C1A-4580-BAC3-5BC5A9357370}" dt="2021-09-27T08:02:19.278" v="94" actId="20577"/>
          <ac:spMkLst>
            <pc:docMk/>
            <pc:sldMk cId="1854357982" sldId="280"/>
            <ac:spMk id="2" creationId="{96F9F1D1-F13C-4775-B78D-97219E2F5857}"/>
          </ac:spMkLst>
        </pc:spChg>
        <pc:spChg chg="del">
          <ac:chgData name="Umut UYAR" userId="9068b38b0dab5229" providerId="LiveId" clId="{6141FF46-8C1A-4580-BAC3-5BC5A9357370}" dt="2021-09-27T08:01:49.363" v="58" actId="26606"/>
          <ac:spMkLst>
            <pc:docMk/>
            <pc:sldMk cId="1854357982" sldId="280"/>
            <ac:spMk id="3" creationId="{B71FEAEE-073C-4463-8B42-415650A06C4D}"/>
          </ac:spMkLst>
        </pc:spChg>
        <pc:graphicFrameChg chg="add">
          <ac:chgData name="Umut UYAR" userId="9068b38b0dab5229" providerId="LiveId" clId="{6141FF46-8C1A-4580-BAC3-5BC5A9357370}" dt="2021-09-27T08:01:49.363" v="58" actId="26606"/>
          <ac:graphicFrameMkLst>
            <pc:docMk/>
            <pc:sldMk cId="1854357982" sldId="280"/>
            <ac:graphicFrameMk id="5" creationId="{612664A4-B8FD-4DE2-BAD8-8B43ED3E9616}"/>
          </ac:graphicFrameMkLst>
        </pc:graphicFrameChg>
      </pc:sldChg>
      <pc:sldChg chg="del">
        <pc:chgData name="Umut UYAR" userId="9068b38b0dab5229" providerId="LiveId" clId="{6141FF46-8C1A-4580-BAC3-5BC5A9357370}" dt="2021-09-27T07:57:26.248" v="4" actId="2696"/>
        <pc:sldMkLst>
          <pc:docMk/>
          <pc:sldMk cId="2690851111" sldId="281"/>
        </pc:sldMkLst>
      </pc:sldChg>
      <pc:sldChg chg="addSp delSp modSp mod">
        <pc:chgData name="Umut UYAR" userId="9068b38b0dab5229" providerId="LiveId" clId="{6141FF46-8C1A-4580-BAC3-5BC5A9357370}" dt="2021-09-27T08:00:29.628" v="27" actId="26606"/>
        <pc:sldMkLst>
          <pc:docMk/>
          <pc:sldMk cId="2323801282" sldId="282"/>
        </pc:sldMkLst>
        <pc:spChg chg="mod">
          <ac:chgData name="Umut UYAR" userId="9068b38b0dab5229" providerId="LiveId" clId="{6141FF46-8C1A-4580-BAC3-5BC5A9357370}" dt="2021-09-27T08:00:29.628" v="27" actId="26606"/>
          <ac:spMkLst>
            <pc:docMk/>
            <pc:sldMk cId="2323801282" sldId="282"/>
            <ac:spMk id="2" creationId="{E3B97644-379C-4E54-863F-AA68EC8E037A}"/>
          </ac:spMkLst>
        </pc:spChg>
        <pc:spChg chg="add del">
          <ac:chgData name="Umut UYAR" userId="9068b38b0dab5229" providerId="LiveId" clId="{6141FF46-8C1A-4580-BAC3-5BC5A9357370}" dt="2021-09-27T08:00:29.628" v="27" actId="26606"/>
          <ac:spMkLst>
            <pc:docMk/>
            <pc:sldMk cId="2323801282" sldId="282"/>
            <ac:spMk id="3" creationId="{F3F2E8AA-689A-43C2-9348-7ED67B91E09C}"/>
          </ac:spMkLst>
        </pc:spChg>
        <pc:graphicFrameChg chg="add del">
          <ac:chgData name="Umut UYAR" userId="9068b38b0dab5229" providerId="LiveId" clId="{6141FF46-8C1A-4580-BAC3-5BC5A9357370}" dt="2021-09-27T08:00:29.628" v="27" actId="26606"/>
          <ac:graphicFrameMkLst>
            <pc:docMk/>
            <pc:sldMk cId="2323801282" sldId="282"/>
            <ac:graphicFrameMk id="5" creationId="{F0F94CC3-CBE6-462D-A926-931438A0E28F}"/>
          </ac:graphicFrameMkLst>
        </pc:graphicFrameChg>
      </pc:sldChg>
      <pc:sldChg chg="del">
        <pc:chgData name="Umut UYAR" userId="9068b38b0dab5229" providerId="LiveId" clId="{6141FF46-8C1A-4580-BAC3-5BC5A9357370}" dt="2021-09-27T07:57:26.248" v="4" actId="2696"/>
        <pc:sldMkLst>
          <pc:docMk/>
          <pc:sldMk cId="1432087888" sldId="283"/>
        </pc:sldMkLst>
      </pc:sldChg>
      <pc:sldChg chg="del">
        <pc:chgData name="Umut UYAR" userId="9068b38b0dab5229" providerId="LiveId" clId="{6141FF46-8C1A-4580-BAC3-5BC5A9357370}" dt="2021-09-27T07:57:26.248" v="4" actId="2696"/>
        <pc:sldMkLst>
          <pc:docMk/>
          <pc:sldMk cId="2925203942" sldId="284"/>
        </pc:sldMkLst>
      </pc:sldChg>
      <pc:sldChg chg="modSp mod">
        <pc:chgData name="Umut UYAR" userId="9068b38b0dab5229" providerId="LiveId" clId="{6141FF46-8C1A-4580-BAC3-5BC5A9357370}" dt="2021-09-27T08:01:42.008" v="57" actId="26606"/>
        <pc:sldMkLst>
          <pc:docMk/>
          <pc:sldMk cId="3502151533" sldId="285"/>
        </pc:sldMkLst>
        <pc:spChg chg="mod">
          <ac:chgData name="Umut UYAR" userId="9068b38b0dab5229" providerId="LiveId" clId="{6141FF46-8C1A-4580-BAC3-5BC5A9357370}" dt="2021-09-27T08:01:42.008" v="57" actId="26606"/>
          <ac:spMkLst>
            <pc:docMk/>
            <pc:sldMk cId="3502151533" sldId="285"/>
            <ac:spMk id="4" creationId="{09CEE376-71D3-44EE-9DDA-77E35670DE0D}"/>
          </ac:spMkLst>
        </pc:spChg>
        <pc:spChg chg="mod">
          <ac:chgData name="Umut UYAR" userId="9068b38b0dab5229" providerId="LiveId" clId="{6141FF46-8C1A-4580-BAC3-5BC5A9357370}" dt="2021-09-27T08:01:42.008" v="57" actId="26606"/>
          <ac:spMkLst>
            <pc:docMk/>
            <pc:sldMk cId="3502151533" sldId="285"/>
            <ac:spMk id="5" creationId="{BC895AF5-4367-4E48-AA57-9C182BFBBA63}"/>
          </ac:spMkLst>
        </pc:spChg>
        <pc:picChg chg="mod">
          <ac:chgData name="Umut UYAR" userId="9068b38b0dab5229" providerId="LiveId" clId="{6141FF46-8C1A-4580-BAC3-5BC5A9357370}" dt="2021-09-27T08:01:42.008" v="57" actId="26606"/>
          <ac:picMkLst>
            <pc:docMk/>
            <pc:sldMk cId="3502151533" sldId="285"/>
            <ac:picMk id="7" creationId="{E635E04C-AA17-4A86-87A3-D779B80A588C}"/>
          </ac:picMkLst>
        </pc:picChg>
      </pc:sldChg>
      <pc:sldChg chg="addSp delSp modSp new mod modClrScheme chgLayout">
        <pc:chgData name="Umut UYAR" userId="9068b38b0dab5229" providerId="LiveId" clId="{6141FF46-8C1A-4580-BAC3-5BC5A9357370}" dt="2021-09-27T07:58:57.478" v="15" actId="26606"/>
        <pc:sldMkLst>
          <pc:docMk/>
          <pc:sldMk cId="1184750173" sldId="286"/>
        </pc:sldMkLst>
        <pc:spChg chg="del">
          <ac:chgData name="Umut UYAR" userId="9068b38b0dab5229" providerId="LiveId" clId="{6141FF46-8C1A-4580-BAC3-5BC5A9357370}" dt="2021-09-27T07:58:57.478" v="15" actId="26606"/>
          <ac:spMkLst>
            <pc:docMk/>
            <pc:sldMk cId="1184750173" sldId="286"/>
            <ac:spMk id="2" creationId="{23E8001F-4199-40AA-B083-31A3E6B50045}"/>
          </ac:spMkLst>
        </pc:spChg>
        <pc:spChg chg="del">
          <ac:chgData name="Umut UYAR" userId="9068b38b0dab5229" providerId="LiveId" clId="{6141FF46-8C1A-4580-BAC3-5BC5A9357370}" dt="2021-09-27T07:58:57.478" v="15" actId="26606"/>
          <ac:spMkLst>
            <pc:docMk/>
            <pc:sldMk cId="1184750173" sldId="286"/>
            <ac:spMk id="3" creationId="{5983C242-00B8-4126-A287-996747A74E8D}"/>
          </ac:spMkLst>
        </pc:spChg>
        <pc:picChg chg="add mod">
          <ac:chgData name="Umut UYAR" userId="9068b38b0dab5229" providerId="LiveId" clId="{6141FF46-8C1A-4580-BAC3-5BC5A9357370}" dt="2021-09-27T07:58:57.478" v="15" actId="26606"/>
          <ac:picMkLst>
            <pc:docMk/>
            <pc:sldMk cId="1184750173" sldId="286"/>
            <ac:picMk id="4" creationId="{9ACFA9D6-C1FD-4034-BC5F-D348E9865B70}"/>
          </ac:picMkLst>
        </pc:picChg>
      </pc:sldChg>
      <pc:sldChg chg="del">
        <pc:chgData name="Umut UYAR" userId="9068b38b0dab5229" providerId="LiveId" clId="{6141FF46-8C1A-4580-BAC3-5BC5A9357370}" dt="2021-09-27T07:57:40.928" v="8" actId="2696"/>
        <pc:sldMkLst>
          <pc:docMk/>
          <pc:sldMk cId="1930733538" sldId="286"/>
        </pc:sldMkLst>
      </pc:sldChg>
      <pc:sldChg chg="del">
        <pc:chgData name="Umut UYAR" userId="9068b38b0dab5229" providerId="LiveId" clId="{6141FF46-8C1A-4580-BAC3-5BC5A9357370}" dt="2021-09-27T07:58:25.518" v="12" actId="2696"/>
        <pc:sldMkLst>
          <pc:docMk/>
          <pc:sldMk cId="859364036" sldId="28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0971A-8E7D-4465-A806-FE9B6B56D4F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4418AEF-5B3F-43BB-8966-69F8E0844781}">
      <dgm:prSet/>
      <dgm:spPr/>
      <dgm:t>
        <a:bodyPr/>
        <a:lstStyle/>
        <a:p>
          <a:r>
            <a:rPr lang="tr-TR"/>
            <a:t>Sağlık; fiziksel, zihinsel, ruhsal ve sosyal yönden tam bir iyilik durumudur.</a:t>
          </a:r>
          <a:endParaRPr lang="en-US"/>
        </a:p>
      </dgm:t>
    </dgm:pt>
    <dgm:pt modelId="{8018659A-E568-46F5-9006-B2B46608F0D4}" type="parTrans" cxnId="{582A2BDD-0E1B-46BD-B084-63C79DB2A91B}">
      <dgm:prSet/>
      <dgm:spPr/>
      <dgm:t>
        <a:bodyPr/>
        <a:lstStyle/>
        <a:p>
          <a:endParaRPr lang="en-US"/>
        </a:p>
      </dgm:t>
    </dgm:pt>
    <dgm:pt modelId="{0FEABB71-0360-47E4-B837-DC29E777653B}" type="sibTrans" cxnId="{582A2BDD-0E1B-46BD-B084-63C79DB2A91B}">
      <dgm:prSet/>
      <dgm:spPr/>
      <dgm:t>
        <a:bodyPr/>
        <a:lstStyle/>
        <a:p>
          <a:endParaRPr lang="en-US"/>
        </a:p>
      </dgm:t>
    </dgm:pt>
    <dgm:pt modelId="{101D21FA-C50D-4729-ABFC-AC4AA76A5BF0}">
      <dgm:prSet/>
      <dgm:spPr/>
      <dgm:t>
        <a:bodyPr/>
        <a:lstStyle/>
        <a:p>
          <a:r>
            <a:rPr lang="tr-TR"/>
            <a:t>Bireyin sağlık durumu; genetik özellikler, yaş, beslenme durumu, fiziksel aktivite, sosyal ve çevresel etmenler (ev koşulları, hijyen-sanitasyon gibi), stres, çalışma koşulları ve aile desteği gibi bir çok diğer sosyal ve kültürel çevre özelliklerinin ürünüdür. </a:t>
          </a:r>
          <a:endParaRPr lang="en-US"/>
        </a:p>
      </dgm:t>
    </dgm:pt>
    <dgm:pt modelId="{5E8702A6-F99F-4B06-AB08-BB1036D6D7FC}" type="parTrans" cxnId="{9875F0EE-A4B6-471E-B6AF-E7DB44242794}">
      <dgm:prSet/>
      <dgm:spPr/>
      <dgm:t>
        <a:bodyPr/>
        <a:lstStyle/>
        <a:p>
          <a:endParaRPr lang="en-US"/>
        </a:p>
      </dgm:t>
    </dgm:pt>
    <dgm:pt modelId="{06E2270A-14CA-4B45-843D-8CABAF79DE5F}" type="sibTrans" cxnId="{9875F0EE-A4B6-471E-B6AF-E7DB44242794}">
      <dgm:prSet/>
      <dgm:spPr/>
      <dgm:t>
        <a:bodyPr/>
        <a:lstStyle/>
        <a:p>
          <a:endParaRPr lang="en-US"/>
        </a:p>
      </dgm:t>
    </dgm:pt>
    <dgm:pt modelId="{DB4EABB5-4737-44DA-88E8-5BF665A0F237}" type="pres">
      <dgm:prSet presAssocID="{BCB0971A-8E7D-4465-A806-FE9B6B56D4F6}" presName="root" presStyleCnt="0">
        <dgm:presLayoutVars>
          <dgm:dir/>
          <dgm:resizeHandles val="exact"/>
        </dgm:presLayoutVars>
      </dgm:prSet>
      <dgm:spPr/>
    </dgm:pt>
    <dgm:pt modelId="{2E8A49A8-9A61-4D3E-9AEF-A103D27A2704}" type="pres">
      <dgm:prSet presAssocID="{C4418AEF-5B3F-43BB-8966-69F8E0844781}" presName="compNode" presStyleCnt="0"/>
      <dgm:spPr/>
    </dgm:pt>
    <dgm:pt modelId="{073796DE-D728-4631-B82F-4F5BD8C729EE}" type="pres">
      <dgm:prSet presAssocID="{C4418AEF-5B3F-43BB-8966-69F8E0844781}" presName="bgRect" presStyleLbl="bgShp" presStyleIdx="0" presStyleCnt="2"/>
      <dgm:spPr/>
    </dgm:pt>
    <dgm:pt modelId="{32BD7A06-60EE-4745-A2F7-2FA0785338A4}" type="pres">
      <dgm:prSet presAssocID="{C4418AEF-5B3F-43BB-8966-69F8E08447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0586AB63-4539-4D53-BBCF-02F9D530DC0B}" type="pres">
      <dgm:prSet presAssocID="{C4418AEF-5B3F-43BB-8966-69F8E0844781}" presName="spaceRect" presStyleCnt="0"/>
      <dgm:spPr/>
    </dgm:pt>
    <dgm:pt modelId="{DCDC72B9-43C2-48A9-9DE8-AE634BC69677}" type="pres">
      <dgm:prSet presAssocID="{C4418AEF-5B3F-43BB-8966-69F8E0844781}" presName="parTx" presStyleLbl="revTx" presStyleIdx="0" presStyleCnt="2">
        <dgm:presLayoutVars>
          <dgm:chMax val="0"/>
          <dgm:chPref val="0"/>
        </dgm:presLayoutVars>
      </dgm:prSet>
      <dgm:spPr/>
    </dgm:pt>
    <dgm:pt modelId="{B87AB8A6-15A5-4BCF-8584-A1203B728486}" type="pres">
      <dgm:prSet presAssocID="{0FEABB71-0360-47E4-B837-DC29E777653B}" presName="sibTrans" presStyleCnt="0"/>
      <dgm:spPr/>
    </dgm:pt>
    <dgm:pt modelId="{1651E032-A425-4B46-8CF1-2D47E5E3C28F}" type="pres">
      <dgm:prSet presAssocID="{101D21FA-C50D-4729-ABFC-AC4AA76A5BF0}" presName="compNode" presStyleCnt="0"/>
      <dgm:spPr/>
    </dgm:pt>
    <dgm:pt modelId="{077C1C23-826C-4FF3-9252-9E80A9BB8603}" type="pres">
      <dgm:prSet presAssocID="{101D21FA-C50D-4729-ABFC-AC4AA76A5BF0}" presName="bgRect" presStyleLbl="bgShp" presStyleIdx="1" presStyleCnt="2"/>
      <dgm:spPr/>
    </dgm:pt>
    <dgm:pt modelId="{7CB0C7E8-AE9C-4E6B-98D0-5AFA2C5422AD}" type="pres">
      <dgm:prSet presAssocID="{101D21FA-C50D-4729-ABFC-AC4AA76A5B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6C2EA1FE-217E-4C61-9758-90E29D5C6BDB}" type="pres">
      <dgm:prSet presAssocID="{101D21FA-C50D-4729-ABFC-AC4AA76A5BF0}" presName="spaceRect" presStyleCnt="0"/>
      <dgm:spPr/>
    </dgm:pt>
    <dgm:pt modelId="{67F8C992-CFDC-48E6-989B-B6B5F9624AAD}" type="pres">
      <dgm:prSet presAssocID="{101D21FA-C50D-4729-ABFC-AC4AA76A5BF0}" presName="parTx" presStyleLbl="revTx" presStyleIdx="1" presStyleCnt="2">
        <dgm:presLayoutVars>
          <dgm:chMax val="0"/>
          <dgm:chPref val="0"/>
        </dgm:presLayoutVars>
      </dgm:prSet>
      <dgm:spPr/>
    </dgm:pt>
  </dgm:ptLst>
  <dgm:cxnLst>
    <dgm:cxn modelId="{628C7107-F2BB-4A0D-A94C-9CF7192E5C58}" type="presOf" srcId="{101D21FA-C50D-4729-ABFC-AC4AA76A5BF0}" destId="{67F8C992-CFDC-48E6-989B-B6B5F9624AAD}" srcOrd="0" destOrd="0" presId="urn:microsoft.com/office/officeart/2018/2/layout/IconVerticalSolidList"/>
    <dgm:cxn modelId="{DA229371-7AEB-4148-B60C-2E6C29E670B5}" type="presOf" srcId="{C4418AEF-5B3F-43BB-8966-69F8E0844781}" destId="{DCDC72B9-43C2-48A9-9DE8-AE634BC69677}" srcOrd="0" destOrd="0" presId="urn:microsoft.com/office/officeart/2018/2/layout/IconVerticalSolidList"/>
    <dgm:cxn modelId="{FE44C452-2EE2-4471-9EDE-A3AF41B095CA}" type="presOf" srcId="{BCB0971A-8E7D-4465-A806-FE9B6B56D4F6}" destId="{DB4EABB5-4737-44DA-88E8-5BF665A0F237}" srcOrd="0" destOrd="0" presId="urn:microsoft.com/office/officeart/2018/2/layout/IconVerticalSolidList"/>
    <dgm:cxn modelId="{582A2BDD-0E1B-46BD-B084-63C79DB2A91B}" srcId="{BCB0971A-8E7D-4465-A806-FE9B6B56D4F6}" destId="{C4418AEF-5B3F-43BB-8966-69F8E0844781}" srcOrd="0" destOrd="0" parTransId="{8018659A-E568-46F5-9006-B2B46608F0D4}" sibTransId="{0FEABB71-0360-47E4-B837-DC29E777653B}"/>
    <dgm:cxn modelId="{9875F0EE-A4B6-471E-B6AF-E7DB44242794}" srcId="{BCB0971A-8E7D-4465-A806-FE9B6B56D4F6}" destId="{101D21FA-C50D-4729-ABFC-AC4AA76A5BF0}" srcOrd="1" destOrd="0" parTransId="{5E8702A6-F99F-4B06-AB08-BB1036D6D7FC}" sibTransId="{06E2270A-14CA-4B45-843D-8CABAF79DE5F}"/>
    <dgm:cxn modelId="{74905E82-ED07-4C20-96CC-6C849323C9E4}" type="presParOf" srcId="{DB4EABB5-4737-44DA-88E8-5BF665A0F237}" destId="{2E8A49A8-9A61-4D3E-9AEF-A103D27A2704}" srcOrd="0" destOrd="0" presId="urn:microsoft.com/office/officeart/2018/2/layout/IconVerticalSolidList"/>
    <dgm:cxn modelId="{462B1CAB-1C8F-4A06-B52E-13C3367717AB}" type="presParOf" srcId="{2E8A49A8-9A61-4D3E-9AEF-A103D27A2704}" destId="{073796DE-D728-4631-B82F-4F5BD8C729EE}" srcOrd="0" destOrd="0" presId="urn:microsoft.com/office/officeart/2018/2/layout/IconVerticalSolidList"/>
    <dgm:cxn modelId="{B1384476-43DC-42CC-8E4E-DF96A92B98E1}" type="presParOf" srcId="{2E8A49A8-9A61-4D3E-9AEF-A103D27A2704}" destId="{32BD7A06-60EE-4745-A2F7-2FA0785338A4}" srcOrd="1" destOrd="0" presId="urn:microsoft.com/office/officeart/2018/2/layout/IconVerticalSolidList"/>
    <dgm:cxn modelId="{F7C8EFF5-93ED-42A6-9C52-0B4249B22CDE}" type="presParOf" srcId="{2E8A49A8-9A61-4D3E-9AEF-A103D27A2704}" destId="{0586AB63-4539-4D53-BBCF-02F9D530DC0B}" srcOrd="2" destOrd="0" presId="urn:microsoft.com/office/officeart/2018/2/layout/IconVerticalSolidList"/>
    <dgm:cxn modelId="{F35B91F0-3012-4A7C-BC63-E043AE928284}" type="presParOf" srcId="{2E8A49A8-9A61-4D3E-9AEF-A103D27A2704}" destId="{DCDC72B9-43C2-48A9-9DE8-AE634BC69677}" srcOrd="3" destOrd="0" presId="urn:microsoft.com/office/officeart/2018/2/layout/IconVerticalSolidList"/>
    <dgm:cxn modelId="{B21BD5E8-3AF6-4AB5-8816-6851FD171599}" type="presParOf" srcId="{DB4EABB5-4737-44DA-88E8-5BF665A0F237}" destId="{B87AB8A6-15A5-4BCF-8584-A1203B728486}" srcOrd="1" destOrd="0" presId="urn:microsoft.com/office/officeart/2018/2/layout/IconVerticalSolidList"/>
    <dgm:cxn modelId="{250027A6-7BE9-43AA-A35E-562AF27B50BA}" type="presParOf" srcId="{DB4EABB5-4737-44DA-88E8-5BF665A0F237}" destId="{1651E032-A425-4B46-8CF1-2D47E5E3C28F}" srcOrd="2" destOrd="0" presId="urn:microsoft.com/office/officeart/2018/2/layout/IconVerticalSolidList"/>
    <dgm:cxn modelId="{BFDBF06E-B14A-40E4-9581-0D8F766DCF0F}" type="presParOf" srcId="{1651E032-A425-4B46-8CF1-2D47E5E3C28F}" destId="{077C1C23-826C-4FF3-9252-9E80A9BB8603}" srcOrd="0" destOrd="0" presId="urn:microsoft.com/office/officeart/2018/2/layout/IconVerticalSolidList"/>
    <dgm:cxn modelId="{31E61F40-BB32-4122-957D-F95A7210D581}" type="presParOf" srcId="{1651E032-A425-4B46-8CF1-2D47E5E3C28F}" destId="{7CB0C7E8-AE9C-4E6B-98D0-5AFA2C5422AD}" srcOrd="1" destOrd="0" presId="urn:microsoft.com/office/officeart/2018/2/layout/IconVerticalSolidList"/>
    <dgm:cxn modelId="{17CA8762-35DA-4DB5-B39C-B5FF9559750D}" type="presParOf" srcId="{1651E032-A425-4B46-8CF1-2D47E5E3C28F}" destId="{6C2EA1FE-217E-4C61-9758-90E29D5C6BDB}" srcOrd="2" destOrd="0" presId="urn:microsoft.com/office/officeart/2018/2/layout/IconVerticalSolidList"/>
    <dgm:cxn modelId="{64C0118E-6D6D-4CEF-8442-52BC4CAF73FB}" type="presParOf" srcId="{1651E032-A425-4B46-8CF1-2D47E5E3C28F}" destId="{67F8C992-CFDC-48E6-989B-B6B5F9624A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DDE083-F5DC-42B8-B331-E359E274BB5D}" type="doc">
      <dgm:prSet loTypeId="urn:microsoft.com/office/officeart/2005/8/layout/matrix3" loCatId="matrix" qsTypeId="urn:microsoft.com/office/officeart/2005/8/quickstyle/simple4" qsCatId="simple" csTypeId="urn:microsoft.com/office/officeart/2005/8/colors/accent3_2" csCatId="accent3"/>
      <dgm:spPr/>
      <dgm:t>
        <a:bodyPr/>
        <a:lstStyle/>
        <a:p>
          <a:endParaRPr lang="en-US"/>
        </a:p>
      </dgm:t>
    </dgm:pt>
    <dgm:pt modelId="{29EA6B99-F0FA-474A-ADE5-E3C8B5584FF9}">
      <dgm:prSet/>
      <dgm:spPr/>
      <dgm:t>
        <a:bodyPr/>
        <a:lstStyle/>
        <a:p>
          <a:r>
            <a:rPr lang="tr-TR"/>
            <a:t>1969 yılında Ankara’da kurulmuştur.</a:t>
          </a:r>
          <a:endParaRPr lang="en-US"/>
        </a:p>
      </dgm:t>
    </dgm:pt>
    <dgm:pt modelId="{E67EFB03-EACF-41D3-8433-22143648DFB8}" type="parTrans" cxnId="{7EF67968-7768-4A1A-9D6C-530E4D3F5F00}">
      <dgm:prSet/>
      <dgm:spPr/>
      <dgm:t>
        <a:bodyPr/>
        <a:lstStyle/>
        <a:p>
          <a:endParaRPr lang="en-US"/>
        </a:p>
      </dgm:t>
    </dgm:pt>
    <dgm:pt modelId="{44B83F51-5668-4787-8D28-7568CFFEA49C}" type="sibTrans" cxnId="{7EF67968-7768-4A1A-9D6C-530E4D3F5F00}">
      <dgm:prSet/>
      <dgm:spPr/>
      <dgm:t>
        <a:bodyPr/>
        <a:lstStyle/>
        <a:p>
          <a:endParaRPr lang="en-US"/>
        </a:p>
      </dgm:t>
    </dgm:pt>
    <dgm:pt modelId="{3509B673-A1E0-4000-AFC1-5262A8C523B1}">
      <dgm:prSet/>
      <dgm:spPr/>
      <dgm:t>
        <a:bodyPr/>
        <a:lstStyle/>
        <a:p>
          <a:r>
            <a:rPr lang="tr-TR"/>
            <a:t>İstanbul, Antalya, İzmir’de şubeleri bulunmaktadır.</a:t>
          </a:r>
          <a:endParaRPr lang="en-US"/>
        </a:p>
      </dgm:t>
    </dgm:pt>
    <dgm:pt modelId="{B0807BF5-1061-4112-83C6-175501154817}" type="parTrans" cxnId="{3C1C8404-C065-45AE-90A9-4A832F99A619}">
      <dgm:prSet/>
      <dgm:spPr/>
      <dgm:t>
        <a:bodyPr/>
        <a:lstStyle/>
        <a:p>
          <a:endParaRPr lang="en-US"/>
        </a:p>
      </dgm:t>
    </dgm:pt>
    <dgm:pt modelId="{A0D0D607-F1B1-4C5B-BBEA-B01217CE4322}" type="sibTrans" cxnId="{3C1C8404-C065-45AE-90A9-4A832F99A619}">
      <dgm:prSet/>
      <dgm:spPr/>
      <dgm:t>
        <a:bodyPr/>
        <a:lstStyle/>
        <a:p>
          <a:endParaRPr lang="en-US"/>
        </a:p>
      </dgm:t>
    </dgm:pt>
    <dgm:pt modelId="{C56178D8-376C-46D2-BC95-90F395BC8219}">
      <dgm:prSet/>
      <dgm:spPr/>
      <dgm:t>
        <a:bodyPr/>
        <a:lstStyle/>
        <a:p>
          <a:r>
            <a:rPr lang="tr-TR"/>
            <a:t>3 aylık aralıklarla alana özgü çalışmaların yer aldığı Beslenme ve Diyetetik Dergisi yayınlanmaktadır.</a:t>
          </a:r>
          <a:endParaRPr lang="en-US"/>
        </a:p>
      </dgm:t>
    </dgm:pt>
    <dgm:pt modelId="{375F046A-6BFF-4661-8B0C-745B4FE4ABDD}" type="parTrans" cxnId="{E690E709-26B4-42F2-977D-3D065A3E6DE5}">
      <dgm:prSet/>
      <dgm:spPr/>
      <dgm:t>
        <a:bodyPr/>
        <a:lstStyle/>
        <a:p>
          <a:endParaRPr lang="en-US"/>
        </a:p>
      </dgm:t>
    </dgm:pt>
    <dgm:pt modelId="{CEC27FF3-7F7E-4832-BB2E-225B8EE99E96}" type="sibTrans" cxnId="{E690E709-26B4-42F2-977D-3D065A3E6DE5}">
      <dgm:prSet/>
      <dgm:spPr/>
      <dgm:t>
        <a:bodyPr/>
        <a:lstStyle/>
        <a:p>
          <a:endParaRPr lang="en-US"/>
        </a:p>
      </dgm:t>
    </dgm:pt>
    <dgm:pt modelId="{9E9C81DA-8E24-4911-ADA3-5EDB697C1580}">
      <dgm:prSet/>
      <dgm:spPr/>
      <dgm:t>
        <a:bodyPr/>
        <a:lstStyle/>
        <a:p>
          <a:r>
            <a:rPr lang="tr-TR"/>
            <a:t>6 Haziran ülkemizde verilen ilk mezunların mezuniyet tarihi olduğu için, Türkiye Diyetisyenler Günü olarak kutlanmaktadır.</a:t>
          </a:r>
          <a:endParaRPr lang="en-US"/>
        </a:p>
      </dgm:t>
    </dgm:pt>
    <dgm:pt modelId="{13E7C389-1657-4A03-A634-1FAA539EEFAC}" type="parTrans" cxnId="{530D5795-499B-4124-8F4D-0AADA22FC34D}">
      <dgm:prSet/>
      <dgm:spPr/>
      <dgm:t>
        <a:bodyPr/>
        <a:lstStyle/>
        <a:p>
          <a:endParaRPr lang="en-US"/>
        </a:p>
      </dgm:t>
    </dgm:pt>
    <dgm:pt modelId="{CDC9BE4F-4E60-44C0-8F8B-1A68A1F2EEDC}" type="sibTrans" cxnId="{530D5795-499B-4124-8F4D-0AADA22FC34D}">
      <dgm:prSet/>
      <dgm:spPr/>
      <dgm:t>
        <a:bodyPr/>
        <a:lstStyle/>
        <a:p>
          <a:endParaRPr lang="en-US"/>
        </a:p>
      </dgm:t>
    </dgm:pt>
    <dgm:pt modelId="{F272353A-C73F-413D-B995-EBEED9D1F1C7}" type="pres">
      <dgm:prSet presAssocID="{DFDDE083-F5DC-42B8-B331-E359E274BB5D}" presName="matrix" presStyleCnt="0">
        <dgm:presLayoutVars>
          <dgm:chMax val="1"/>
          <dgm:dir/>
          <dgm:resizeHandles val="exact"/>
        </dgm:presLayoutVars>
      </dgm:prSet>
      <dgm:spPr/>
    </dgm:pt>
    <dgm:pt modelId="{6EDD1626-685B-4914-821D-F1B92BD59C7F}" type="pres">
      <dgm:prSet presAssocID="{DFDDE083-F5DC-42B8-B331-E359E274BB5D}" presName="diamond" presStyleLbl="bgShp" presStyleIdx="0" presStyleCnt="1"/>
      <dgm:spPr/>
    </dgm:pt>
    <dgm:pt modelId="{87AB0044-E2CF-497F-9E3F-0D4821270A77}" type="pres">
      <dgm:prSet presAssocID="{DFDDE083-F5DC-42B8-B331-E359E274BB5D}" presName="quad1" presStyleLbl="node1" presStyleIdx="0" presStyleCnt="4">
        <dgm:presLayoutVars>
          <dgm:chMax val="0"/>
          <dgm:chPref val="0"/>
          <dgm:bulletEnabled val="1"/>
        </dgm:presLayoutVars>
      </dgm:prSet>
      <dgm:spPr/>
    </dgm:pt>
    <dgm:pt modelId="{BABE0275-8DC8-46AD-92EE-4D9D80F9A75E}" type="pres">
      <dgm:prSet presAssocID="{DFDDE083-F5DC-42B8-B331-E359E274BB5D}" presName="quad2" presStyleLbl="node1" presStyleIdx="1" presStyleCnt="4">
        <dgm:presLayoutVars>
          <dgm:chMax val="0"/>
          <dgm:chPref val="0"/>
          <dgm:bulletEnabled val="1"/>
        </dgm:presLayoutVars>
      </dgm:prSet>
      <dgm:spPr/>
    </dgm:pt>
    <dgm:pt modelId="{ACA85D08-D85E-4CF5-85D7-CC0D27588A56}" type="pres">
      <dgm:prSet presAssocID="{DFDDE083-F5DC-42B8-B331-E359E274BB5D}" presName="quad3" presStyleLbl="node1" presStyleIdx="2" presStyleCnt="4">
        <dgm:presLayoutVars>
          <dgm:chMax val="0"/>
          <dgm:chPref val="0"/>
          <dgm:bulletEnabled val="1"/>
        </dgm:presLayoutVars>
      </dgm:prSet>
      <dgm:spPr/>
    </dgm:pt>
    <dgm:pt modelId="{952ECAC0-2243-4017-ABB4-CF4CE06A868E}" type="pres">
      <dgm:prSet presAssocID="{DFDDE083-F5DC-42B8-B331-E359E274BB5D}" presName="quad4" presStyleLbl="node1" presStyleIdx="3" presStyleCnt="4">
        <dgm:presLayoutVars>
          <dgm:chMax val="0"/>
          <dgm:chPref val="0"/>
          <dgm:bulletEnabled val="1"/>
        </dgm:presLayoutVars>
      </dgm:prSet>
      <dgm:spPr/>
    </dgm:pt>
  </dgm:ptLst>
  <dgm:cxnLst>
    <dgm:cxn modelId="{B6A12000-F203-4ACD-8181-7C66F4051552}" type="presOf" srcId="{DFDDE083-F5DC-42B8-B331-E359E274BB5D}" destId="{F272353A-C73F-413D-B995-EBEED9D1F1C7}" srcOrd="0" destOrd="0" presId="urn:microsoft.com/office/officeart/2005/8/layout/matrix3"/>
    <dgm:cxn modelId="{3C1C8404-C065-45AE-90A9-4A832F99A619}" srcId="{DFDDE083-F5DC-42B8-B331-E359E274BB5D}" destId="{3509B673-A1E0-4000-AFC1-5262A8C523B1}" srcOrd="1" destOrd="0" parTransId="{B0807BF5-1061-4112-83C6-175501154817}" sibTransId="{A0D0D607-F1B1-4C5B-BBEA-B01217CE4322}"/>
    <dgm:cxn modelId="{E690E709-26B4-42F2-977D-3D065A3E6DE5}" srcId="{DFDDE083-F5DC-42B8-B331-E359E274BB5D}" destId="{C56178D8-376C-46D2-BC95-90F395BC8219}" srcOrd="2" destOrd="0" parTransId="{375F046A-6BFF-4661-8B0C-745B4FE4ABDD}" sibTransId="{CEC27FF3-7F7E-4832-BB2E-225B8EE99E96}"/>
    <dgm:cxn modelId="{7EF67968-7768-4A1A-9D6C-530E4D3F5F00}" srcId="{DFDDE083-F5DC-42B8-B331-E359E274BB5D}" destId="{29EA6B99-F0FA-474A-ADE5-E3C8B5584FF9}" srcOrd="0" destOrd="0" parTransId="{E67EFB03-EACF-41D3-8433-22143648DFB8}" sibTransId="{44B83F51-5668-4787-8D28-7568CFFEA49C}"/>
    <dgm:cxn modelId="{B5595E51-FFAC-4C5A-A94C-DF02DF916C5E}" type="presOf" srcId="{3509B673-A1E0-4000-AFC1-5262A8C523B1}" destId="{BABE0275-8DC8-46AD-92EE-4D9D80F9A75E}" srcOrd="0" destOrd="0" presId="urn:microsoft.com/office/officeart/2005/8/layout/matrix3"/>
    <dgm:cxn modelId="{A9386A72-72B7-4E8E-8818-CFF9C53BE53F}" type="presOf" srcId="{9E9C81DA-8E24-4911-ADA3-5EDB697C1580}" destId="{952ECAC0-2243-4017-ABB4-CF4CE06A868E}" srcOrd="0" destOrd="0" presId="urn:microsoft.com/office/officeart/2005/8/layout/matrix3"/>
    <dgm:cxn modelId="{5754607F-4424-4492-B784-CB2160D0901C}" type="presOf" srcId="{C56178D8-376C-46D2-BC95-90F395BC8219}" destId="{ACA85D08-D85E-4CF5-85D7-CC0D27588A56}" srcOrd="0" destOrd="0" presId="urn:microsoft.com/office/officeart/2005/8/layout/matrix3"/>
    <dgm:cxn modelId="{2265598C-E9DE-41E6-9C09-1B69A35CF67C}" type="presOf" srcId="{29EA6B99-F0FA-474A-ADE5-E3C8B5584FF9}" destId="{87AB0044-E2CF-497F-9E3F-0D4821270A77}" srcOrd="0" destOrd="0" presId="urn:microsoft.com/office/officeart/2005/8/layout/matrix3"/>
    <dgm:cxn modelId="{530D5795-499B-4124-8F4D-0AADA22FC34D}" srcId="{DFDDE083-F5DC-42B8-B331-E359E274BB5D}" destId="{9E9C81DA-8E24-4911-ADA3-5EDB697C1580}" srcOrd="3" destOrd="0" parTransId="{13E7C389-1657-4A03-A634-1FAA539EEFAC}" sibTransId="{CDC9BE4F-4E60-44C0-8F8B-1A68A1F2EEDC}"/>
    <dgm:cxn modelId="{48FACC4A-F074-4F35-968B-10882AAF1DE2}" type="presParOf" srcId="{F272353A-C73F-413D-B995-EBEED9D1F1C7}" destId="{6EDD1626-685B-4914-821D-F1B92BD59C7F}" srcOrd="0" destOrd="0" presId="urn:microsoft.com/office/officeart/2005/8/layout/matrix3"/>
    <dgm:cxn modelId="{FB36DBCE-1024-4D44-8BDB-742D9C3354EC}" type="presParOf" srcId="{F272353A-C73F-413D-B995-EBEED9D1F1C7}" destId="{87AB0044-E2CF-497F-9E3F-0D4821270A77}" srcOrd="1" destOrd="0" presId="urn:microsoft.com/office/officeart/2005/8/layout/matrix3"/>
    <dgm:cxn modelId="{912C45D5-5F79-4B13-A5FD-7B841A9F810F}" type="presParOf" srcId="{F272353A-C73F-413D-B995-EBEED9D1F1C7}" destId="{BABE0275-8DC8-46AD-92EE-4D9D80F9A75E}" srcOrd="2" destOrd="0" presId="urn:microsoft.com/office/officeart/2005/8/layout/matrix3"/>
    <dgm:cxn modelId="{8E90B9AB-5506-4B56-9B78-0FA75743489D}" type="presParOf" srcId="{F272353A-C73F-413D-B995-EBEED9D1F1C7}" destId="{ACA85D08-D85E-4CF5-85D7-CC0D27588A56}" srcOrd="3" destOrd="0" presId="urn:microsoft.com/office/officeart/2005/8/layout/matrix3"/>
    <dgm:cxn modelId="{B6CB55F4-8597-4210-9679-63D57E1BDAD3}" type="presParOf" srcId="{F272353A-C73F-413D-B995-EBEED9D1F1C7}" destId="{952ECAC0-2243-4017-ABB4-CF4CE06A868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68A7F-F0F5-4D03-9E83-D0009D2E6CB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D6ED22E-A82F-4B7F-8654-46BB129440E6}">
      <dgm:prSet/>
      <dgm:spPr/>
      <dgm:t>
        <a:bodyPr/>
        <a:lstStyle/>
        <a:p>
          <a:r>
            <a:rPr lang="tr-TR"/>
            <a:t>Büyüme, yaşamın sürdürülmesi ve sağlığın korunması için besinlerin kullanılması olarak tanımlanan </a:t>
          </a:r>
          <a:r>
            <a:rPr lang="tr-TR" b="1" u="sng"/>
            <a:t>beslenme</a:t>
          </a:r>
          <a:r>
            <a:rPr lang="tr-TR"/>
            <a:t>, insan gereksinimlerinin başında gelir.</a:t>
          </a:r>
          <a:endParaRPr lang="en-US"/>
        </a:p>
      </dgm:t>
    </dgm:pt>
    <dgm:pt modelId="{95EF1FBA-FFFF-454A-B8BC-1A9B2A9768C2}" type="parTrans" cxnId="{A6B3FD97-86F5-4736-B99D-886112F14CB9}">
      <dgm:prSet/>
      <dgm:spPr/>
      <dgm:t>
        <a:bodyPr/>
        <a:lstStyle/>
        <a:p>
          <a:endParaRPr lang="en-US"/>
        </a:p>
      </dgm:t>
    </dgm:pt>
    <dgm:pt modelId="{0DE36BB9-5A02-44D6-86CE-76B74560EC71}" type="sibTrans" cxnId="{A6B3FD97-86F5-4736-B99D-886112F14CB9}">
      <dgm:prSet/>
      <dgm:spPr/>
      <dgm:t>
        <a:bodyPr/>
        <a:lstStyle/>
        <a:p>
          <a:endParaRPr lang="en-US"/>
        </a:p>
      </dgm:t>
    </dgm:pt>
    <dgm:pt modelId="{83442723-E4DD-4609-A8BF-8B1816706E42}">
      <dgm:prSet/>
      <dgm:spPr/>
      <dgm:t>
        <a:bodyPr/>
        <a:lstStyle/>
        <a:p>
          <a:r>
            <a:rPr lang="tr-TR" b="1"/>
            <a:t>Sağlıklı, kaliteli ve uzun yaşamın temelinde sağlıklı beslenme yatar.</a:t>
          </a:r>
          <a:endParaRPr lang="en-US"/>
        </a:p>
      </dgm:t>
    </dgm:pt>
    <dgm:pt modelId="{DB40C9D1-3074-4F23-8494-DD5AEF718994}" type="parTrans" cxnId="{0E4BEB0A-5BEC-49BE-8FF8-4B7141E56A16}">
      <dgm:prSet/>
      <dgm:spPr/>
      <dgm:t>
        <a:bodyPr/>
        <a:lstStyle/>
        <a:p>
          <a:endParaRPr lang="en-US"/>
        </a:p>
      </dgm:t>
    </dgm:pt>
    <dgm:pt modelId="{9217D5C2-087A-4A6F-92A1-9A7B62F896BC}" type="sibTrans" cxnId="{0E4BEB0A-5BEC-49BE-8FF8-4B7141E56A16}">
      <dgm:prSet/>
      <dgm:spPr/>
      <dgm:t>
        <a:bodyPr/>
        <a:lstStyle/>
        <a:p>
          <a:endParaRPr lang="en-US"/>
        </a:p>
      </dgm:t>
    </dgm:pt>
    <dgm:pt modelId="{42B7DC4F-DF9F-4E55-BB92-5F855D7D4F06}" type="pres">
      <dgm:prSet presAssocID="{7EE68A7F-F0F5-4D03-9E83-D0009D2E6CBF}" presName="root" presStyleCnt="0">
        <dgm:presLayoutVars>
          <dgm:dir/>
          <dgm:resizeHandles val="exact"/>
        </dgm:presLayoutVars>
      </dgm:prSet>
      <dgm:spPr/>
    </dgm:pt>
    <dgm:pt modelId="{652DDAFB-8101-4575-9F49-4683F07AC674}" type="pres">
      <dgm:prSet presAssocID="{0D6ED22E-A82F-4B7F-8654-46BB129440E6}" presName="compNode" presStyleCnt="0"/>
      <dgm:spPr/>
    </dgm:pt>
    <dgm:pt modelId="{E03DBEFD-1ADE-481C-BE35-1F1EC2F2DD32}" type="pres">
      <dgm:prSet presAssocID="{0D6ED22E-A82F-4B7F-8654-46BB129440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F91E9A73-FDA4-4431-BECE-1B6085D9133C}" type="pres">
      <dgm:prSet presAssocID="{0D6ED22E-A82F-4B7F-8654-46BB129440E6}" presName="spaceRect" presStyleCnt="0"/>
      <dgm:spPr/>
    </dgm:pt>
    <dgm:pt modelId="{CC19AD45-7CC0-4253-AF91-53F5AB812E19}" type="pres">
      <dgm:prSet presAssocID="{0D6ED22E-A82F-4B7F-8654-46BB129440E6}" presName="textRect" presStyleLbl="revTx" presStyleIdx="0" presStyleCnt="2">
        <dgm:presLayoutVars>
          <dgm:chMax val="1"/>
          <dgm:chPref val="1"/>
        </dgm:presLayoutVars>
      </dgm:prSet>
      <dgm:spPr/>
    </dgm:pt>
    <dgm:pt modelId="{CA0E05A6-B52E-4AC1-A0F9-D49C9D067412}" type="pres">
      <dgm:prSet presAssocID="{0DE36BB9-5A02-44D6-86CE-76B74560EC71}" presName="sibTrans" presStyleCnt="0"/>
      <dgm:spPr/>
    </dgm:pt>
    <dgm:pt modelId="{1EEC1310-24BA-415B-8ECE-B895D7DC3E33}" type="pres">
      <dgm:prSet presAssocID="{83442723-E4DD-4609-A8BF-8B1816706E42}" presName="compNode" presStyleCnt="0"/>
      <dgm:spPr/>
    </dgm:pt>
    <dgm:pt modelId="{E8AD9CFF-F356-41E3-89BA-71BB0B5AB711}" type="pres">
      <dgm:prSet presAssocID="{83442723-E4DD-4609-A8BF-8B1816706E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4E000CED-4C12-4EB4-8D9D-7E3BA140DD06}" type="pres">
      <dgm:prSet presAssocID="{83442723-E4DD-4609-A8BF-8B1816706E42}" presName="spaceRect" presStyleCnt="0"/>
      <dgm:spPr/>
    </dgm:pt>
    <dgm:pt modelId="{AE245CA9-A7DF-4CCD-BB1C-9C0710AEBA3D}" type="pres">
      <dgm:prSet presAssocID="{83442723-E4DD-4609-A8BF-8B1816706E42}" presName="textRect" presStyleLbl="revTx" presStyleIdx="1" presStyleCnt="2">
        <dgm:presLayoutVars>
          <dgm:chMax val="1"/>
          <dgm:chPref val="1"/>
        </dgm:presLayoutVars>
      </dgm:prSet>
      <dgm:spPr/>
    </dgm:pt>
  </dgm:ptLst>
  <dgm:cxnLst>
    <dgm:cxn modelId="{0E4BEB0A-5BEC-49BE-8FF8-4B7141E56A16}" srcId="{7EE68A7F-F0F5-4D03-9E83-D0009D2E6CBF}" destId="{83442723-E4DD-4609-A8BF-8B1816706E42}" srcOrd="1" destOrd="0" parTransId="{DB40C9D1-3074-4F23-8494-DD5AEF718994}" sibTransId="{9217D5C2-087A-4A6F-92A1-9A7B62F896BC}"/>
    <dgm:cxn modelId="{053C6742-1478-4F18-A552-785F9945FE24}" type="presOf" srcId="{7EE68A7F-F0F5-4D03-9E83-D0009D2E6CBF}" destId="{42B7DC4F-DF9F-4E55-BB92-5F855D7D4F06}" srcOrd="0" destOrd="0" presId="urn:microsoft.com/office/officeart/2018/2/layout/IconLabelList"/>
    <dgm:cxn modelId="{77DBFD72-934E-4E6F-A006-0BCCF5F75C52}" type="presOf" srcId="{83442723-E4DD-4609-A8BF-8B1816706E42}" destId="{AE245CA9-A7DF-4CCD-BB1C-9C0710AEBA3D}" srcOrd="0" destOrd="0" presId="urn:microsoft.com/office/officeart/2018/2/layout/IconLabelList"/>
    <dgm:cxn modelId="{A6B3FD97-86F5-4736-B99D-886112F14CB9}" srcId="{7EE68A7F-F0F5-4D03-9E83-D0009D2E6CBF}" destId="{0D6ED22E-A82F-4B7F-8654-46BB129440E6}" srcOrd="0" destOrd="0" parTransId="{95EF1FBA-FFFF-454A-B8BC-1A9B2A9768C2}" sibTransId="{0DE36BB9-5A02-44D6-86CE-76B74560EC71}"/>
    <dgm:cxn modelId="{B9C1A6BF-5935-4274-8D0C-1399FE010B5F}" type="presOf" srcId="{0D6ED22E-A82F-4B7F-8654-46BB129440E6}" destId="{CC19AD45-7CC0-4253-AF91-53F5AB812E19}" srcOrd="0" destOrd="0" presId="urn:microsoft.com/office/officeart/2018/2/layout/IconLabelList"/>
    <dgm:cxn modelId="{E6FD0B1E-40E6-447D-AA3F-DCB947862EAF}" type="presParOf" srcId="{42B7DC4F-DF9F-4E55-BB92-5F855D7D4F06}" destId="{652DDAFB-8101-4575-9F49-4683F07AC674}" srcOrd="0" destOrd="0" presId="urn:microsoft.com/office/officeart/2018/2/layout/IconLabelList"/>
    <dgm:cxn modelId="{3E89B64C-AEE7-4C76-9AC3-5D07B2CDFF34}" type="presParOf" srcId="{652DDAFB-8101-4575-9F49-4683F07AC674}" destId="{E03DBEFD-1ADE-481C-BE35-1F1EC2F2DD32}" srcOrd="0" destOrd="0" presId="urn:microsoft.com/office/officeart/2018/2/layout/IconLabelList"/>
    <dgm:cxn modelId="{E2BA3422-3623-4C43-8942-2D60AD229182}" type="presParOf" srcId="{652DDAFB-8101-4575-9F49-4683F07AC674}" destId="{F91E9A73-FDA4-4431-BECE-1B6085D9133C}" srcOrd="1" destOrd="0" presId="urn:microsoft.com/office/officeart/2018/2/layout/IconLabelList"/>
    <dgm:cxn modelId="{4446CE54-CC29-46E5-B2DC-189BA23F1185}" type="presParOf" srcId="{652DDAFB-8101-4575-9F49-4683F07AC674}" destId="{CC19AD45-7CC0-4253-AF91-53F5AB812E19}" srcOrd="2" destOrd="0" presId="urn:microsoft.com/office/officeart/2018/2/layout/IconLabelList"/>
    <dgm:cxn modelId="{ECEB8D6C-B5BC-4CE0-9767-52D19A8FC366}" type="presParOf" srcId="{42B7DC4F-DF9F-4E55-BB92-5F855D7D4F06}" destId="{CA0E05A6-B52E-4AC1-A0F9-D49C9D067412}" srcOrd="1" destOrd="0" presId="urn:microsoft.com/office/officeart/2018/2/layout/IconLabelList"/>
    <dgm:cxn modelId="{F09E37F4-4097-4C2A-AE81-FD9EB5E432C8}" type="presParOf" srcId="{42B7DC4F-DF9F-4E55-BB92-5F855D7D4F06}" destId="{1EEC1310-24BA-415B-8ECE-B895D7DC3E33}" srcOrd="2" destOrd="0" presId="urn:microsoft.com/office/officeart/2018/2/layout/IconLabelList"/>
    <dgm:cxn modelId="{019A134A-CE1C-47B1-999C-5197EA0BFCC7}" type="presParOf" srcId="{1EEC1310-24BA-415B-8ECE-B895D7DC3E33}" destId="{E8AD9CFF-F356-41E3-89BA-71BB0B5AB711}" srcOrd="0" destOrd="0" presId="urn:microsoft.com/office/officeart/2018/2/layout/IconLabelList"/>
    <dgm:cxn modelId="{7B011E26-7624-4E87-95F1-4B48662DA1C1}" type="presParOf" srcId="{1EEC1310-24BA-415B-8ECE-B895D7DC3E33}" destId="{4E000CED-4C12-4EB4-8D9D-7E3BA140DD06}" srcOrd="1" destOrd="0" presId="urn:microsoft.com/office/officeart/2018/2/layout/IconLabelList"/>
    <dgm:cxn modelId="{BF40AA8D-8168-455D-A979-FA06C178A683}" type="presParOf" srcId="{1EEC1310-24BA-415B-8ECE-B895D7DC3E33}" destId="{AE245CA9-A7DF-4CCD-BB1C-9C0710AEBA3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8582C2-3DED-4A86-ABF5-F27DE1256DE4}" type="doc">
      <dgm:prSet loTypeId="urn:microsoft.com/office/officeart/2005/8/layout/process4" loCatId="process" qsTypeId="urn:microsoft.com/office/officeart/2005/8/quickstyle/simple2" qsCatId="simple" csTypeId="urn:microsoft.com/office/officeart/2005/8/colors/accent3_2" csCatId="accent3"/>
      <dgm:spPr/>
      <dgm:t>
        <a:bodyPr/>
        <a:lstStyle/>
        <a:p>
          <a:endParaRPr lang="en-US"/>
        </a:p>
      </dgm:t>
    </dgm:pt>
    <dgm:pt modelId="{2D6EE511-2D9A-478A-BBAE-39D6FBB2A2E0}">
      <dgm:prSet/>
      <dgm:spPr/>
      <dgm:t>
        <a:bodyPr/>
        <a:lstStyle/>
        <a:p>
          <a:r>
            <a:rPr lang="tr-TR"/>
            <a:t>Multidisipliner bir yapıya sahip olan Beslenme ve Diyetetik bilim dalı;</a:t>
          </a:r>
          <a:endParaRPr lang="en-US"/>
        </a:p>
      </dgm:t>
    </dgm:pt>
    <dgm:pt modelId="{CED37151-10C3-4887-9ECC-7B4E3107CB90}" type="parTrans" cxnId="{84DAC953-7801-4B40-A425-F018FA65F829}">
      <dgm:prSet/>
      <dgm:spPr/>
      <dgm:t>
        <a:bodyPr/>
        <a:lstStyle/>
        <a:p>
          <a:endParaRPr lang="en-US"/>
        </a:p>
      </dgm:t>
    </dgm:pt>
    <dgm:pt modelId="{802D59C6-2CBB-4250-8793-DA3C684FB5BE}" type="sibTrans" cxnId="{84DAC953-7801-4B40-A425-F018FA65F829}">
      <dgm:prSet/>
      <dgm:spPr/>
      <dgm:t>
        <a:bodyPr/>
        <a:lstStyle/>
        <a:p>
          <a:endParaRPr lang="en-US"/>
        </a:p>
      </dgm:t>
    </dgm:pt>
    <dgm:pt modelId="{FE477DA1-82A4-4BDF-8FC9-46E4546D3A6A}">
      <dgm:prSet/>
      <dgm:spPr/>
      <dgm:t>
        <a:bodyPr/>
        <a:lstStyle/>
        <a:p>
          <a:r>
            <a:rPr lang="tr-TR"/>
            <a:t>Besinlerin bileşimi, besin ögelerinin ve diğer bileşenlerin özellikleri ile sağlık üzerine etkilerinin belirlenmesi,</a:t>
          </a:r>
          <a:endParaRPr lang="en-US"/>
        </a:p>
      </dgm:t>
    </dgm:pt>
    <dgm:pt modelId="{5D90C8B1-CBEC-471E-BB2D-E993181FDF7F}" type="parTrans" cxnId="{EC2D83A6-0529-4634-BB08-DA88A496C78B}">
      <dgm:prSet/>
      <dgm:spPr/>
      <dgm:t>
        <a:bodyPr/>
        <a:lstStyle/>
        <a:p>
          <a:endParaRPr lang="en-US"/>
        </a:p>
      </dgm:t>
    </dgm:pt>
    <dgm:pt modelId="{EF8A81EF-E2EB-491C-8335-7A782EF55E9A}" type="sibTrans" cxnId="{EC2D83A6-0529-4634-BB08-DA88A496C78B}">
      <dgm:prSet/>
      <dgm:spPr/>
      <dgm:t>
        <a:bodyPr/>
        <a:lstStyle/>
        <a:p>
          <a:endParaRPr lang="en-US"/>
        </a:p>
      </dgm:t>
    </dgm:pt>
    <dgm:pt modelId="{4E6F1463-8C6B-49BD-80CB-5987B34C63AA}">
      <dgm:prSet/>
      <dgm:spPr/>
      <dgm:t>
        <a:bodyPr/>
        <a:lstStyle/>
        <a:p>
          <a:r>
            <a:rPr lang="tr-TR"/>
            <a:t>Üretimden tüketime kadar besinlerin geçirdiği tüm evrelerdeki değişimleri ve bunların insan organizmasındaki etkilerinin irdelenmesi,</a:t>
          </a:r>
          <a:endParaRPr lang="en-US"/>
        </a:p>
      </dgm:t>
    </dgm:pt>
    <dgm:pt modelId="{CE28A7AA-B268-4E68-95AC-04FDF556B866}" type="parTrans" cxnId="{D774693C-FD77-45DC-821E-E085BFCD0CD4}">
      <dgm:prSet/>
      <dgm:spPr/>
      <dgm:t>
        <a:bodyPr/>
        <a:lstStyle/>
        <a:p>
          <a:endParaRPr lang="en-US"/>
        </a:p>
      </dgm:t>
    </dgm:pt>
    <dgm:pt modelId="{8B201A8A-A4DD-4332-BCF2-7F1A2579A553}" type="sibTrans" cxnId="{D774693C-FD77-45DC-821E-E085BFCD0CD4}">
      <dgm:prSet/>
      <dgm:spPr/>
      <dgm:t>
        <a:bodyPr/>
        <a:lstStyle/>
        <a:p>
          <a:endParaRPr lang="en-US"/>
        </a:p>
      </dgm:t>
    </dgm:pt>
    <dgm:pt modelId="{CCAD9EA1-EFD5-47E9-B3C0-C6F56F57181A}" type="pres">
      <dgm:prSet presAssocID="{D68582C2-3DED-4A86-ABF5-F27DE1256DE4}" presName="Name0" presStyleCnt="0">
        <dgm:presLayoutVars>
          <dgm:dir/>
          <dgm:animLvl val="lvl"/>
          <dgm:resizeHandles val="exact"/>
        </dgm:presLayoutVars>
      </dgm:prSet>
      <dgm:spPr/>
    </dgm:pt>
    <dgm:pt modelId="{1993C062-EDCD-407D-B6BB-684DB1D1E31B}" type="pres">
      <dgm:prSet presAssocID="{2D6EE511-2D9A-478A-BBAE-39D6FBB2A2E0}" presName="boxAndChildren" presStyleCnt="0"/>
      <dgm:spPr/>
    </dgm:pt>
    <dgm:pt modelId="{E7B78AEC-5E69-4847-AAF0-17CA19F5CE7B}" type="pres">
      <dgm:prSet presAssocID="{2D6EE511-2D9A-478A-BBAE-39D6FBB2A2E0}" presName="parentTextBox" presStyleLbl="node1" presStyleIdx="0" presStyleCnt="1"/>
      <dgm:spPr/>
    </dgm:pt>
    <dgm:pt modelId="{297C06C3-7CC9-4735-92FE-E30D2589B634}" type="pres">
      <dgm:prSet presAssocID="{2D6EE511-2D9A-478A-BBAE-39D6FBB2A2E0}" presName="entireBox" presStyleLbl="node1" presStyleIdx="0" presStyleCnt="1"/>
      <dgm:spPr/>
    </dgm:pt>
    <dgm:pt modelId="{DC73C3ED-FF30-40AD-B9FB-ABDFEEB19257}" type="pres">
      <dgm:prSet presAssocID="{2D6EE511-2D9A-478A-BBAE-39D6FBB2A2E0}" presName="descendantBox" presStyleCnt="0"/>
      <dgm:spPr/>
    </dgm:pt>
    <dgm:pt modelId="{26311741-06AA-4920-AC23-A1691C46CCF8}" type="pres">
      <dgm:prSet presAssocID="{FE477DA1-82A4-4BDF-8FC9-46E4546D3A6A}" presName="childTextBox" presStyleLbl="fgAccFollowNode1" presStyleIdx="0" presStyleCnt="2">
        <dgm:presLayoutVars>
          <dgm:bulletEnabled val="1"/>
        </dgm:presLayoutVars>
      </dgm:prSet>
      <dgm:spPr/>
    </dgm:pt>
    <dgm:pt modelId="{CBD291D4-7F85-4AAE-ACE5-C7F58CCDF146}" type="pres">
      <dgm:prSet presAssocID="{4E6F1463-8C6B-49BD-80CB-5987B34C63AA}" presName="childTextBox" presStyleLbl="fgAccFollowNode1" presStyleIdx="1" presStyleCnt="2">
        <dgm:presLayoutVars>
          <dgm:bulletEnabled val="1"/>
        </dgm:presLayoutVars>
      </dgm:prSet>
      <dgm:spPr/>
    </dgm:pt>
  </dgm:ptLst>
  <dgm:cxnLst>
    <dgm:cxn modelId="{D774693C-FD77-45DC-821E-E085BFCD0CD4}" srcId="{2D6EE511-2D9A-478A-BBAE-39D6FBB2A2E0}" destId="{4E6F1463-8C6B-49BD-80CB-5987B34C63AA}" srcOrd="1" destOrd="0" parTransId="{CE28A7AA-B268-4E68-95AC-04FDF556B866}" sibTransId="{8B201A8A-A4DD-4332-BCF2-7F1A2579A553}"/>
    <dgm:cxn modelId="{A94FE64D-FCE0-4244-8B08-B82E3F9649B2}" type="presOf" srcId="{D68582C2-3DED-4A86-ABF5-F27DE1256DE4}" destId="{CCAD9EA1-EFD5-47E9-B3C0-C6F56F57181A}" srcOrd="0" destOrd="0" presId="urn:microsoft.com/office/officeart/2005/8/layout/process4"/>
    <dgm:cxn modelId="{84DAC953-7801-4B40-A425-F018FA65F829}" srcId="{D68582C2-3DED-4A86-ABF5-F27DE1256DE4}" destId="{2D6EE511-2D9A-478A-BBAE-39D6FBB2A2E0}" srcOrd="0" destOrd="0" parTransId="{CED37151-10C3-4887-9ECC-7B4E3107CB90}" sibTransId="{802D59C6-2CBB-4250-8793-DA3C684FB5BE}"/>
    <dgm:cxn modelId="{65C19490-5DF3-4210-AD28-275257E1F3AD}" type="presOf" srcId="{4E6F1463-8C6B-49BD-80CB-5987B34C63AA}" destId="{CBD291D4-7F85-4AAE-ACE5-C7F58CCDF146}" srcOrd="0" destOrd="0" presId="urn:microsoft.com/office/officeart/2005/8/layout/process4"/>
    <dgm:cxn modelId="{EC2D83A6-0529-4634-BB08-DA88A496C78B}" srcId="{2D6EE511-2D9A-478A-BBAE-39D6FBB2A2E0}" destId="{FE477DA1-82A4-4BDF-8FC9-46E4546D3A6A}" srcOrd="0" destOrd="0" parTransId="{5D90C8B1-CBEC-471E-BB2D-E993181FDF7F}" sibTransId="{EF8A81EF-E2EB-491C-8335-7A782EF55E9A}"/>
    <dgm:cxn modelId="{9E7036B7-7C45-4709-9090-B6474DA0366C}" type="presOf" srcId="{FE477DA1-82A4-4BDF-8FC9-46E4546D3A6A}" destId="{26311741-06AA-4920-AC23-A1691C46CCF8}" srcOrd="0" destOrd="0" presId="urn:microsoft.com/office/officeart/2005/8/layout/process4"/>
    <dgm:cxn modelId="{ED678AD1-F4B7-400F-8604-0860B02196DA}" type="presOf" srcId="{2D6EE511-2D9A-478A-BBAE-39D6FBB2A2E0}" destId="{E7B78AEC-5E69-4847-AAF0-17CA19F5CE7B}" srcOrd="0" destOrd="0" presId="urn:microsoft.com/office/officeart/2005/8/layout/process4"/>
    <dgm:cxn modelId="{D53801F5-BD11-4A6E-8551-4FED9742A5CF}" type="presOf" srcId="{2D6EE511-2D9A-478A-BBAE-39D6FBB2A2E0}" destId="{297C06C3-7CC9-4735-92FE-E30D2589B634}" srcOrd="1" destOrd="0" presId="urn:microsoft.com/office/officeart/2005/8/layout/process4"/>
    <dgm:cxn modelId="{6BAD6B38-7434-45E2-9F60-777292412A08}" type="presParOf" srcId="{CCAD9EA1-EFD5-47E9-B3C0-C6F56F57181A}" destId="{1993C062-EDCD-407D-B6BB-684DB1D1E31B}" srcOrd="0" destOrd="0" presId="urn:microsoft.com/office/officeart/2005/8/layout/process4"/>
    <dgm:cxn modelId="{5C01CFD4-5A55-4D10-919E-84A92FC45923}" type="presParOf" srcId="{1993C062-EDCD-407D-B6BB-684DB1D1E31B}" destId="{E7B78AEC-5E69-4847-AAF0-17CA19F5CE7B}" srcOrd="0" destOrd="0" presId="urn:microsoft.com/office/officeart/2005/8/layout/process4"/>
    <dgm:cxn modelId="{F52D13DD-367A-4ED6-9BD3-84D60532635B}" type="presParOf" srcId="{1993C062-EDCD-407D-B6BB-684DB1D1E31B}" destId="{297C06C3-7CC9-4735-92FE-E30D2589B634}" srcOrd="1" destOrd="0" presId="urn:microsoft.com/office/officeart/2005/8/layout/process4"/>
    <dgm:cxn modelId="{C3EEAACA-6CFA-4CE0-A7B6-A0208D9BE2AE}" type="presParOf" srcId="{1993C062-EDCD-407D-B6BB-684DB1D1E31B}" destId="{DC73C3ED-FF30-40AD-B9FB-ABDFEEB19257}" srcOrd="2" destOrd="0" presId="urn:microsoft.com/office/officeart/2005/8/layout/process4"/>
    <dgm:cxn modelId="{8685D6EE-7EF0-4CE5-A4F4-0B3566CFA063}" type="presParOf" srcId="{DC73C3ED-FF30-40AD-B9FB-ABDFEEB19257}" destId="{26311741-06AA-4920-AC23-A1691C46CCF8}" srcOrd="0" destOrd="0" presId="urn:microsoft.com/office/officeart/2005/8/layout/process4"/>
    <dgm:cxn modelId="{EFCE76C1-7B0E-4118-8792-AC6D8473261D}" type="presParOf" srcId="{DC73C3ED-FF30-40AD-B9FB-ABDFEEB19257}" destId="{CBD291D4-7F85-4AAE-ACE5-C7F58CCDF14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D078F-0AD4-4043-95FB-94E625608DD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0092B12-2F35-46A0-A965-F60CD41CDA2C}">
      <dgm:prSet/>
      <dgm:spPr/>
      <dgm:t>
        <a:bodyPr/>
        <a:lstStyle/>
        <a:p>
          <a:r>
            <a:rPr lang="tr-TR"/>
            <a:t>Bireylerin gereksinimlerine uygun beslenme programlarının düzenlenmesi,</a:t>
          </a:r>
          <a:endParaRPr lang="en-US"/>
        </a:p>
      </dgm:t>
    </dgm:pt>
    <dgm:pt modelId="{BDA787AA-5F20-4FFC-B62F-340AEFAC2057}" type="parTrans" cxnId="{F897ACD1-F9CA-4AB2-BCB6-4AC6C7253A2B}">
      <dgm:prSet/>
      <dgm:spPr/>
      <dgm:t>
        <a:bodyPr/>
        <a:lstStyle/>
        <a:p>
          <a:endParaRPr lang="en-US"/>
        </a:p>
      </dgm:t>
    </dgm:pt>
    <dgm:pt modelId="{1C4E0FC5-23A8-4920-81B0-0E8794839986}" type="sibTrans" cxnId="{F897ACD1-F9CA-4AB2-BCB6-4AC6C7253A2B}">
      <dgm:prSet/>
      <dgm:spPr/>
      <dgm:t>
        <a:bodyPr/>
        <a:lstStyle/>
        <a:p>
          <a:endParaRPr lang="en-US"/>
        </a:p>
      </dgm:t>
    </dgm:pt>
    <dgm:pt modelId="{816A414E-9BEC-4AFE-BED9-36FC43B1CBAB}">
      <dgm:prSet/>
      <dgm:spPr/>
      <dgm:t>
        <a:bodyPr/>
        <a:lstStyle/>
        <a:p>
          <a:r>
            <a:rPr lang="tr-TR"/>
            <a:t>Hastalıkların tedavisinde diyet programlarının hazırlanması,</a:t>
          </a:r>
          <a:endParaRPr lang="en-US"/>
        </a:p>
      </dgm:t>
    </dgm:pt>
    <dgm:pt modelId="{8CF400C9-8EDB-4DE0-A4B7-A3643F46D13B}" type="parTrans" cxnId="{C784D961-4E47-4C4A-BE7C-C23F237BEDC4}">
      <dgm:prSet/>
      <dgm:spPr/>
      <dgm:t>
        <a:bodyPr/>
        <a:lstStyle/>
        <a:p>
          <a:endParaRPr lang="en-US"/>
        </a:p>
      </dgm:t>
    </dgm:pt>
    <dgm:pt modelId="{BA10BDAC-F914-4CA1-ABB7-365A35C3CABB}" type="sibTrans" cxnId="{C784D961-4E47-4C4A-BE7C-C23F237BEDC4}">
      <dgm:prSet/>
      <dgm:spPr/>
      <dgm:t>
        <a:bodyPr/>
        <a:lstStyle/>
        <a:p>
          <a:endParaRPr lang="en-US"/>
        </a:p>
      </dgm:t>
    </dgm:pt>
    <dgm:pt modelId="{6F83F4AB-0514-485D-BAAB-A5EA5B709116}">
      <dgm:prSet/>
      <dgm:spPr/>
      <dgm:t>
        <a:bodyPr/>
        <a:lstStyle/>
        <a:p>
          <a:r>
            <a:rPr lang="tr-TR"/>
            <a:t>Toplu beslenme sistemleri için besinlerin satın alınmasından tüketime kadar geçen süreçlerin incelenmesi,</a:t>
          </a:r>
          <a:endParaRPr lang="en-US"/>
        </a:p>
      </dgm:t>
    </dgm:pt>
    <dgm:pt modelId="{0E0D2BD1-9856-4C3F-9A8C-4BF9D1BBF311}" type="parTrans" cxnId="{8DD684F8-A709-42E4-9625-0A5196238BC0}">
      <dgm:prSet/>
      <dgm:spPr/>
      <dgm:t>
        <a:bodyPr/>
        <a:lstStyle/>
        <a:p>
          <a:endParaRPr lang="en-US"/>
        </a:p>
      </dgm:t>
    </dgm:pt>
    <dgm:pt modelId="{E5847DAB-1DD9-44C0-A79E-84895D997804}" type="sibTrans" cxnId="{8DD684F8-A709-42E4-9625-0A5196238BC0}">
      <dgm:prSet/>
      <dgm:spPr/>
      <dgm:t>
        <a:bodyPr/>
        <a:lstStyle/>
        <a:p>
          <a:endParaRPr lang="en-US"/>
        </a:p>
      </dgm:t>
    </dgm:pt>
    <dgm:pt modelId="{B5FCC8EC-2DB6-4247-A1E5-6CAAFA402CA6}" type="pres">
      <dgm:prSet presAssocID="{A42D078F-0AD4-4043-95FB-94E625608DD8}" presName="root" presStyleCnt="0">
        <dgm:presLayoutVars>
          <dgm:dir/>
          <dgm:resizeHandles val="exact"/>
        </dgm:presLayoutVars>
      </dgm:prSet>
      <dgm:spPr/>
    </dgm:pt>
    <dgm:pt modelId="{6B9ED87B-1AB3-4442-9AB8-372BD08141F9}" type="pres">
      <dgm:prSet presAssocID="{A0092B12-2F35-46A0-A965-F60CD41CDA2C}" presName="compNode" presStyleCnt="0"/>
      <dgm:spPr/>
    </dgm:pt>
    <dgm:pt modelId="{25D80E2D-1412-4AFC-AB6F-397646A5F11D}" type="pres">
      <dgm:prSet presAssocID="{A0092B12-2F35-46A0-A965-F60CD41CDA2C}" presName="bgRect" presStyleLbl="bgShp" presStyleIdx="0" presStyleCnt="3"/>
      <dgm:spPr/>
    </dgm:pt>
    <dgm:pt modelId="{00CC65D2-85F5-44E7-ACC1-5BB55BFD3DBE}" type="pres">
      <dgm:prSet presAssocID="{A0092B12-2F35-46A0-A965-F60CD41CDA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3971C101-68BF-4D0E-974A-6345D9E081A6}" type="pres">
      <dgm:prSet presAssocID="{A0092B12-2F35-46A0-A965-F60CD41CDA2C}" presName="spaceRect" presStyleCnt="0"/>
      <dgm:spPr/>
    </dgm:pt>
    <dgm:pt modelId="{A053AC16-AAEF-40DB-BF09-11E161AF200F}" type="pres">
      <dgm:prSet presAssocID="{A0092B12-2F35-46A0-A965-F60CD41CDA2C}" presName="parTx" presStyleLbl="revTx" presStyleIdx="0" presStyleCnt="3">
        <dgm:presLayoutVars>
          <dgm:chMax val="0"/>
          <dgm:chPref val="0"/>
        </dgm:presLayoutVars>
      </dgm:prSet>
      <dgm:spPr/>
    </dgm:pt>
    <dgm:pt modelId="{2B2E16F5-C9D3-4715-ACAA-D169A4B92558}" type="pres">
      <dgm:prSet presAssocID="{1C4E0FC5-23A8-4920-81B0-0E8794839986}" presName="sibTrans" presStyleCnt="0"/>
      <dgm:spPr/>
    </dgm:pt>
    <dgm:pt modelId="{6ECDBF6C-1E6C-412F-9D10-290B28D0944E}" type="pres">
      <dgm:prSet presAssocID="{816A414E-9BEC-4AFE-BED9-36FC43B1CBAB}" presName="compNode" presStyleCnt="0"/>
      <dgm:spPr/>
    </dgm:pt>
    <dgm:pt modelId="{766FB9A9-57F3-40FD-9522-29DED63F28C7}" type="pres">
      <dgm:prSet presAssocID="{816A414E-9BEC-4AFE-BED9-36FC43B1CBAB}" presName="bgRect" presStyleLbl="bgShp" presStyleIdx="1" presStyleCnt="3"/>
      <dgm:spPr/>
    </dgm:pt>
    <dgm:pt modelId="{251DDD48-56E4-4B4F-A039-096AFBB64B4A}" type="pres">
      <dgm:prSet presAssocID="{816A414E-9BEC-4AFE-BED9-36FC43B1CB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A16247AC-4F0B-4CE8-B83D-D58386AE9D17}" type="pres">
      <dgm:prSet presAssocID="{816A414E-9BEC-4AFE-BED9-36FC43B1CBAB}" presName="spaceRect" presStyleCnt="0"/>
      <dgm:spPr/>
    </dgm:pt>
    <dgm:pt modelId="{E13FCFEB-6797-459B-88B7-EA06D6734261}" type="pres">
      <dgm:prSet presAssocID="{816A414E-9BEC-4AFE-BED9-36FC43B1CBAB}" presName="parTx" presStyleLbl="revTx" presStyleIdx="1" presStyleCnt="3">
        <dgm:presLayoutVars>
          <dgm:chMax val="0"/>
          <dgm:chPref val="0"/>
        </dgm:presLayoutVars>
      </dgm:prSet>
      <dgm:spPr/>
    </dgm:pt>
    <dgm:pt modelId="{4E4CFF4C-A0D7-4AB0-A3BE-950AD27CAB5F}" type="pres">
      <dgm:prSet presAssocID="{BA10BDAC-F914-4CA1-ABB7-365A35C3CABB}" presName="sibTrans" presStyleCnt="0"/>
      <dgm:spPr/>
    </dgm:pt>
    <dgm:pt modelId="{9F08E0D9-377D-433A-8381-F006459B036B}" type="pres">
      <dgm:prSet presAssocID="{6F83F4AB-0514-485D-BAAB-A5EA5B709116}" presName="compNode" presStyleCnt="0"/>
      <dgm:spPr/>
    </dgm:pt>
    <dgm:pt modelId="{F03E68DB-51D1-4162-8A6C-6955B61C123D}" type="pres">
      <dgm:prSet presAssocID="{6F83F4AB-0514-485D-BAAB-A5EA5B709116}" presName="bgRect" presStyleLbl="bgShp" presStyleIdx="2" presStyleCnt="3"/>
      <dgm:spPr/>
    </dgm:pt>
    <dgm:pt modelId="{F91D68E6-D16D-42D2-94C4-6BBD0D54413D}" type="pres">
      <dgm:prSet presAssocID="{6F83F4AB-0514-485D-BAAB-A5EA5B7091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pes"/>
        </a:ext>
      </dgm:extLst>
    </dgm:pt>
    <dgm:pt modelId="{BA1916FD-06AC-4119-B330-6BA130294DDC}" type="pres">
      <dgm:prSet presAssocID="{6F83F4AB-0514-485D-BAAB-A5EA5B709116}" presName="spaceRect" presStyleCnt="0"/>
      <dgm:spPr/>
    </dgm:pt>
    <dgm:pt modelId="{ACEF6684-A443-4C48-A386-C4C1B67C1A96}" type="pres">
      <dgm:prSet presAssocID="{6F83F4AB-0514-485D-BAAB-A5EA5B709116}" presName="parTx" presStyleLbl="revTx" presStyleIdx="2" presStyleCnt="3">
        <dgm:presLayoutVars>
          <dgm:chMax val="0"/>
          <dgm:chPref val="0"/>
        </dgm:presLayoutVars>
      </dgm:prSet>
      <dgm:spPr/>
    </dgm:pt>
  </dgm:ptLst>
  <dgm:cxnLst>
    <dgm:cxn modelId="{F2E81029-8C24-4B47-8BC1-28C719233BC6}" type="presOf" srcId="{A42D078F-0AD4-4043-95FB-94E625608DD8}" destId="{B5FCC8EC-2DB6-4247-A1E5-6CAAFA402CA6}" srcOrd="0" destOrd="0" presId="urn:microsoft.com/office/officeart/2018/2/layout/IconVerticalSolidList"/>
    <dgm:cxn modelId="{C784D961-4E47-4C4A-BE7C-C23F237BEDC4}" srcId="{A42D078F-0AD4-4043-95FB-94E625608DD8}" destId="{816A414E-9BEC-4AFE-BED9-36FC43B1CBAB}" srcOrd="1" destOrd="0" parTransId="{8CF400C9-8EDB-4DE0-A4B7-A3643F46D13B}" sibTransId="{BA10BDAC-F914-4CA1-ABB7-365A35C3CABB}"/>
    <dgm:cxn modelId="{F2297048-F69C-46CC-9EFE-408530FB9816}" type="presOf" srcId="{A0092B12-2F35-46A0-A965-F60CD41CDA2C}" destId="{A053AC16-AAEF-40DB-BF09-11E161AF200F}" srcOrd="0" destOrd="0" presId="urn:microsoft.com/office/officeart/2018/2/layout/IconVerticalSolidList"/>
    <dgm:cxn modelId="{1FB4DF79-107B-4046-AB08-F6535882EE6F}" type="presOf" srcId="{6F83F4AB-0514-485D-BAAB-A5EA5B709116}" destId="{ACEF6684-A443-4C48-A386-C4C1B67C1A96}" srcOrd="0" destOrd="0" presId="urn:microsoft.com/office/officeart/2018/2/layout/IconVerticalSolidList"/>
    <dgm:cxn modelId="{61D77CBD-E2DF-4C5A-971D-2251E648F1C3}" type="presOf" srcId="{816A414E-9BEC-4AFE-BED9-36FC43B1CBAB}" destId="{E13FCFEB-6797-459B-88B7-EA06D6734261}" srcOrd="0" destOrd="0" presId="urn:microsoft.com/office/officeart/2018/2/layout/IconVerticalSolidList"/>
    <dgm:cxn modelId="{F897ACD1-F9CA-4AB2-BCB6-4AC6C7253A2B}" srcId="{A42D078F-0AD4-4043-95FB-94E625608DD8}" destId="{A0092B12-2F35-46A0-A965-F60CD41CDA2C}" srcOrd="0" destOrd="0" parTransId="{BDA787AA-5F20-4FFC-B62F-340AEFAC2057}" sibTransId="{1C4E0FC5-23A8-4920-81B0-0E8794839986}"/>
    <dgm:cxn modelId="{8DD684F8-A709-42E4-9625-0A5196238BC0}" srcId="{A42D078F-0AD4-4043-95FB-94E625608DD8}" destId="{6F83F4AB-0514-485D-BAAB-A5EA5B709116}" srcOrd="2" destOrd="0" parTransId="{0E0D2BD1-9856-4C3F-9A8C-4BF9D1BBF311}" sibTransId="{E5847DAB-1DD9-44C0-A79E-84895D997804}"/>
    <dgm:cxn modelId="{6C1B6318-91A9-4846-B0F6-293737B1EFD7}" type="presParOf" srcId="{B5FCC8EC-2DB6-4247-A1E5-6CAAFA402CA6}" destId="{6B9ED87B-1AB3-4442-9AB8-372BD08141F9}" srcOrd="0" destOrd="0" presId="urn:microsoft.com/office/officeart/2018/2/layout/IconVerticalSolidList"/>
    <dgm:cxn modelId="{4ADD165E-D694-45CE-8057-F6542E786FC2}" type="presParOf" srcId="{6B9ED87B-1AB3-4442-9AB8-372BD08141F9}" destId="{25D80E2D-1412-4AFC-AB6F-397646A5F11D}" srcOrd="0" destOrd="0" presId="urn:microsoft.com/office/officeart/2018/2/layout/IconVerticalSolidList"/>
    <dgm:cxn modelId="{6CEA822D-06B4-4D42-BE15-6CA2AE4F9295}" type="presParOf" srcId="{6B9ED87B-1AB3-4442-9AB8-372BD08141F9}" destId="{00CC65D2-85F5-44E7-ACC1-5BB55BFD3DBE}" srcOrd="1" destOrd="0" presId="urn:microsoft.com/office/officeart/2018/2/layout/IconVerticalSolidList"/>
    <dgm:cxn modelId="{E0FB6E5B-43CD-463B-8D1C-22107F800908}" type="presParOf" srcId="{6B9ED87B-1AB3-4442-9AB8-372BD08141F9}" destId="{3971C101-68BF-4D0E-974A-6345D9E081A6}" srcOrd="2" destOrd="0" presId="urn:microsoft.com/office/officeart/2018/2/layout/IconVerticalSolidList"/>
    <dgm:cxn modelId="{A889EC57-4815-4E0F-92D9-AC3E9547100F}" type="presParOf" srcId="{6B9ED87B-1AB3-4442-9AB8-372BD08141F9}" destId="{A053AC16-AAEF-40DB-BF09-11E161AF200F}" srcOrd="3" destOrd="0" presId="urn:microsoft.com/office/officeart/2018/2/layout/IconVerticalSolidList"/>
    <dgm:cxn modelId="{4AE9CB64-2B18-4421-A32D-E8104B6130FA}" type="presParOf" srcId="{B5FCC8EC-2DB6-4247-A1E5-6CAAFA402CA6}" destId="{2B2E16F5-C9D3-4715-ACAA-D169A4B92558}" srcOrd="1" destOrd="0" presId="urn:microsoft.com/office/officeart/2018/2/layout/IconVerticalSolidList"/>
    <dgm:cxn modelId="{7194BA32-E091-463B-B7D2-6BEF719A66AB}" type="presParOf" srcId="{B5FCC8EC-2DB6-4247-A1E5-6CAAFA402CA6}" destId="{6ECDBF6C-1E6C-412F-9D10-290B28D0944E}" srcOrd="2" destOrd="0" presId="urn:microsoft.com/office/officeart/2018/2/layout/IconVerticalSolidList"/>
    <dgm:cxn modelId="{79A15AD4-AF1B-4AFB-B32F-D09BAB047C4C}" type="presParOf" srcId="{6ECDBF6C-1E6C-412F-9D10-290B28D0944E}" destId="{766FB9A9-57F3-40FD-9522-29DED63F28C7}" srcOrd="0" destOrd="0" presId="urn:microsoft.com/office/officeart/2018/2/layout/IconVerticalSolidList"/>
    <dgm:cxn modelId="{8F417A8F-E2CD-49EA-A591-A290482C78A2}" type="presParOf" srcId="{6ECDBF6C-1E6C-412F-9D10-290B28D0944E}" destId="{251DDD48-56E4-4B4F-A039-096AFBB64B4A}" srcOrd="1" destOrd="0" presId="urn:microsoft.com/office/officeart/2018/2/layout/IconVerticalSolidList"/>
    <dgm:cxn modelId="{0893621B-FAEE-4388-915C-E0AF93E7131F}" type="presParOf" srcId="{6ECDBF6C-1E6C-412F-9D10-290B28D0944E}" destId="{A16247AC-4F0B-4CE8-B83D-D58386AE9D17}" srcOrd="2" destOrd="0" presId="urn:microsoft.com/office/officeart/2018/2/layout/IconVerticalSolidList"/>
    <dgm:cxn modelId="{EC4918D5-D419-435B-A87D-628029AAF5E5}" type="presParOf" srcId="{6ECDBF6C-1E6C-412F-9D10-290B28D0944E}" destId="{E13FCFEB-6797-459B-88B7-EA06D6734261}" srcOrd="3" destOrd="0" presId="urn:microsoft.com/office/officeart/2018/2/layout/IconVerticalSolidList"/>
    <dgm:cxn modelId="{A9DC3D71-9B17-4CEE-9C16-129C13FD01A8}" type="presParOf" srcId="{B5FCC8EC-2DB6-4247-A1E5-6CAAFA402CA6}" destId="{4E4CFF4C-A0D7-4AB0-A3BE-950AD27CAB5F}" srcOrd="3" destOrd="0" presId="urn:microsoft.com/office/officeart/2018/2/layout/IconVerticalSolidList"/>
    <dgm:cxn modelId="{8C8DE7AB-7C95-4AAA-8EBE-3293212F9AA7}" type="presParOf" srcId="{B5FCC8EC-2DB6-4247-A1E5-6CAAFA402CA6}" destId="{9F08E0D9-377D-433A-8381-F006459B036B}" srcOrd="4" destOrd="0" presId="urn:microsoft.com/office/officeart/2018/2/layout/IconVerticalSolidList"/>
    <dgm:cxn modelId="{AF46F3B4-CB22-455E-BD65-B8324741046A}" type="presParOf" srcId="{9F08E0D9-377D-433A-8381-F006459B036B}" destId="{F03E68DB-51D1-4162-8A6C-6955B61C123D}" srcOrd="0" destOrd="0" presId="urn:microsoft.com/office/officeart/2018/2/layout/IconVerticalSolidList"/>
    <dgm:cxn modelId="{49DD64C8-7731-4684-A92B-5701698DCAAF}" type="presParOf" srcId="{9F08E0D9-377D-433A-8381-F006459B036B}" destId="{F91D68E6-D16D-42D2-94C4-6BBD0D54413D}" srcOrd="1" destOrd="0" presId="urn:microsoft.com/office/officeart/2018/2/layout/IconVerticalSolidList"/>
    <dgm:cxn modelId="{F9398AC3-5AF0-4012-98A7-D33BCF02E9F6}" type="presParOf" srcId="{9F08E0D9-377D-433A-8381-F006459B036B}" destId="{BA1916FD-06AC-4119-B330-6BA130294DDC}" srcOrd="2" destOrd="0" presId="urn:microsoft.com/office/officeart/2018/2/layout/IconVerticalSolidList"/>
    <dgm:cxn modelId="{8D2B5DB2-2FC0-439B-AAEF-C730BCE47711}" type="presParOf" srcId="{9F08E0D9-377D-433A-8381-F006459B036B}" destId="{ACEF6684-A443-4C48-A386-C4C1B67C1A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26464B-AC24-4F61-91FE-BBABA39C535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3B05A01-ADB3-4DD4-A3DE-50A268D6EA38}">
      <dgm:prSet/>
      <dgm:spPr/>
      <dgm:t>
        <a:bodyPr/>
        <a:lstStyle/>
        <a:p>
          <a:r>
            <a:rPr lang="tr-TR"/>
            <a:t>Toplumun besin tüketim ve beslenmeye bağlı sağlık sorunlarının belirlenmesi ve değerlendirilmesi,</a:t>
          </a:r>
          <a:endParaRPr lang="en-US"/>
        </a:p>
      </dgm:t>
    </dgm:pt>
    <dgm:pt modelId="{A1648220-6B10-4610-AE01-D3FA8CF11038}" type="parTrans" cxnId="{3D79E702-E0C1-4BCF-92E0-909C6BDB2291}">
      <dgm:prSet/>
      <dgm:spPr/>
      <dgm:t>
        <a:bodyPr/>
        <a:lstStyle/>
        <a:p>
          <a:endParaRPr lang="en-US"/>
        </a:p>
      </dgm:t>
    </dgm:pt>
    <dgm:pt modelId="{4E412E87-AFA5-4E7C-8849-3C8DC5244597}" type="sibTrans" cxnId="{3D79E702-E0C1-4BCF-92E0-909C6BDB2291}">
      <dgm:prSet/>
      <dgm:spPr/>
      <dgm:t>
        <a:bodyPr/>
        <a:lstStyle/>
        <a:p>
          <a:endParaRPr lang="en-US"/>
        </a:p>
      </dgm:t>
    </dgm:pt>
    <dgm:pt modelId="{BD5C7145-CA87-4605-A66F-25FA8A79270F}">
      <dgm:prSet/>
      <dgm:spPr/>
      <dgm:t>
        <a:bodyPr/>
        <a:lstStyle/>
        <a:p>
          <a:r>
            <a:rPr lang="tr-TR"/>
            <a:t>Toplumun beslenme konusunda bilinçlendirilmesi,</a:t>
          </a:r>
          <a:endParaRPr lang="en-US"/>
        </a:p>
      </dgm:t>
    </dgm:pt>
    <dgm:pt modelId="{4B8520FA-BF37-4E88-8932-B3E5B03044DF}" type="parTrans" cxnId="{578E93DB-33FF-49D2-9DBF-1DC1D5B95FA7}">
      <dgm:prSet/>
      <dgm:spPr/>
      <dgm:t>
        <a:bodyPr/>
        <a:lstStyle/>
        <a:p>
          <a:endParaRPr lang="en-US"/>
        </a:p>
      </dgm:t>
    </dgm:pt>
    <dgm:pt modelId="{21BB090A-2D8E-4E78-BC04-1753CFF592A8}" type="sibTrans" cxnId="{578E93DB-33FF-49D2-9DBF-1DC1D5B95FA7}">
      <dgm:prSet/>
      <dgm:spPr/>
      <dgm:t>
        <a:bodyPr/>
        <a:lstStyle/>
        <a:p>
          <a:endParaRPr lang="en-US"/>
        </a:p>
      </dgm:t>
    </dgm:pt>
    <dgm:pt modelId="{0D886111-8851-4C21-BDCD-3DCA88A59D80}">
      <dgm:prSet/>
      <dgm:spPr/>
      <dgm:t>
        <a:bodyPr/>
        <a:lstStyle/>
        <a:p>
          <a:r>
            <a:rPr lang="tr-TR"/>
            <a:t>Toplum sağlığını korumak ve geliştirmek amacıyla araştırma-geliştirme çalışmalarının yapılmasını kapsar.</a:t>
          </a:r>
          <a:endParaRPr lang="en-US"/>
        </a:p>
      </dgm:t>
    </dgm:pt>
    <dgm:pt modelId="{EAD1615A-DF4C-4583-A8C6-A7AAD5A85957}" type="parTrans" cxnId="{C0AAE3D4-8568-409D-8F3C-FC13C952B9A4}">
      <dgm:prSet/>
      <dgm:spPr/>
      <dgm:t>
        <a:bodyPr/>
        <a:lstStyle/>
        <a:p>
          <a:endParaRPr lang="en-US"/>
        </a:p>
      </dgm:t>
    </dgm:pt>
    <dgm:pt modelId="{9853F615-8369-4106-9E6D-95A3D44FD3D7}" type="sibTrans" cxnId="{C0AAE3D4-8568-409D-8F3C-FC13C952B9A4}">
      <dgm:prSet/>
      <dgm:spPr/>
      <dgm:t>
        <a:bodyPr/>
        <a:lstStyle/>
        <a:p>
          <a:endParaRPr lang="en-US"/>
        </a:p>
      </dgm:t>
    </dgm:pt>
    <dgm:pt modelId="{D0FCD231-5192-4B6B-BAC4-B589380357EA}" type="pres">
      <dgm:prSet presAssocID="{D126464B-AC24-4F61-91FE-BBABA39C5351}" presName="root" presStyleCnt="0">
        <dgm:presLayoutVars>
          <dgm:dir/>
          <dgm:resizeHandles val="exact"/>
        </dgm:presLayoutVars>
      </dgm:prSet>
      <dgm:spPr/>
    </dgm:pt>
    <dgm:pt modelId="{E9490A97-3851-496A-901E-0A037E89F0D0}" type="pres">
      <dgm:prSet presAssocID="{F3B05A01-ADB3-4DD4-A3DE-50A268D6EA38}" presName="compNode" presStyleCnt="0"/>
      <dgm:spPr/>
    </dgm:pt>
    <dgm:pt modelId="{10B8B224-36B2-4C89-8EE8-15651B41EE33}" type="pres">
      <dgm:prSet presAssocID="{F3B05A01-ADB3-4DD4-A3DE-50A268D6EA38}" presName="bgRect" presStyleLbl="bgShp" presStyleIdx="0" presStyleCnt="3"/>
      <dgm:spPr/>
    </dgm:pt>
    <dgm:pt modelId="{32AFF329-4098-459C-BD15-DA70045C3BBB}" type="pres">
      <dgm:prSet presAssocID="{F3B05A01-ADB3-4DD4-A3DE-50A268D6EA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9FB4FE0A-7829-4EC9-B06A-F0513BB432CC}" type="pres">
      <dgm:prSet presAssocID="{F3B05A01-ADB3-4DD4-A3DE-50A268D6EA38}" presName="spaceRect" presStyleCnt="0"/>
      <dgm:spPr/>
    </dgm:pt>
    <dgm:pt modelId="{DDF64CC7-86AF-44DC-8FF2-7F085D795691}" type="pres">
      <dgm:prSet presAssocID="{F3B05A01-ADB3-4DD4-A3DE-50A268D6EA38}" presName="parTx" presStyleLbl="revTx" presStyleIdx="0" presStyleCnt="3">
        <dgm:presLayoutVars>
          <dgm:chMax val="0"/>
          <dgm:chPref val="0"/>
        </dgm:presLayoutVars>
      </dgm:prSet>
      <dgm:spPr/>
    </dgm:pt>
    <dgm:pt modelId="{C20DAF7A-C16F-4031-9E5C-CF0AEBB0EAF2}" type="pres">
      <dgm:prSet presAssocID="{4E412E87-AFA5-4E7C-8849-3C8DC5244597}" presName="sibTrans" presStyleCnt="0"/>
      <dgm:spPr/>
    </dgm:pt>
    <dgm:pt modelId="{81A04027-0CEE-4508-9DEC-19024D754400}" type="pres">
      <dgm:prSet presAssocID="{BD5C7145-CA87-4605-A66F-25FA8A79270F}" presName="compNode" presStyleCnt="0"/>
      <dgm:spPr/>
    </dgm:pt>
    <dgm:pt modelId="{043B4F6E-D9EF-45BD-9A24-61F16CA2E021}" type="pres">
      <dgm:prSet presAssocID="{BD5C7145-CA87-4605-A66F-25FA8A79270F}" presName="bgRect" presStyleLbl="bgShp" presStyleIdx="1" presStyleCnt="3"/>
      <dgm:spPr/>
    </dgm:pt>
    <dgm:pt modelId="{B36629E0-9720-46A7-ADCE-3BB2892BD84E}" type="pres">
      <dgm:prSet presAssocID="{BD5C7145-CA87-4605-A66F-25FA8A7927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06B035EA-B204-46DC-B51E-0BC5213DE43B}" type="pres">
      <dgm:prSet presAssocID="{BD5C7145-CA87-4605-A66F-25FA8A79270F}" presName="spaceRect" presStyleCnt="0"/>
      <dgm:spPr/>
    </dgm:pt>
    <dgm:pt modelId="{C844A689-5E70-4EA0-81B4-DF1951424930}" type="pres">
      <dgm:prSet presAssocID="{BD5C7145-CA87-4605-A66F-25FA8A79270F}" presName="parTx" presStyleLbl="revTx" presStyleIdx="1" presStyleCnt="3">
        <dgm:presLayoutVars>
          <dgm:chMax val="0"/>
          <dgm:chPref val="0"/>
        </dgm:presLayoutVars>
      </dgm:prSet>
      <dgm:spPr/>
    </dgm:pt>
    <dgm:pt modelId="{512F91A5-144A-44EF-9BC4-3B81378F405E}" type="pres">
      <dgm:prSet presAssocID="{21BB090A-2D8E-4E78-BC04-1753CFF592A8}" presName="sibTrans" presStyleCnt="0"/>
      <dgm:spPr/>
    </dgm:pt>
    <dgm:pt modelId="{C20480C9-FFE0-410F-B58D-437843713F8C}" type="pres">
      <dgm:prSet presAssocID="{0D886111-8851-4C21-BDCD-3DCA88A59D80}" presName="compNode" presStyleCnt="0"/>
      <dgm:spPr/>
    </dgm:pt>
    <dgm:pt modelId="{BD77309A-B335-4017-A5F5-C4BFB85BC24F}" type="pres">
      <dgm:prSet presAssocID="{0D886111-8851-4C21-BDCD-3DCA88A59D80}" presName="bgRect" presStyleLbl="bgShp" presStyleIdx="2" presStyleCnt="3"/>
      <dgm:spPr/>
    </dgm:pt>
    <dgm:pt modelId="{862E8ABC-8625-4C0F-8ADB-1189FFD70EA5}" type="pres">
      <dgm:prSet presAssocID="{0D886111-8851-4C21-BDCD-3DCA88A59D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FB556F66-A284-4B8A-AA0C-4BF5668D328E}" type="pres">
      <dgm:prSet presAssocID="{0D886111-8851-4C21-BDCD-3DCA88A59D80}" presName="spaceRect" presStyleCnt="0"/>
      <dgm:spPr/>
    </dgm:pt>
    <dgm:pt modelId="{5670ED1B-8061-4F3C-B0A2-C4347C2A8383}" type="pres">
      <dgm:prSet presAssocID="{0D886111-8851-4C21-BDCD-3DCA88A59D80}" presName="parTx" presStyleLbl="revTx" presStyleIdx="2" presStyleCnt="3">
        <dgm:presLayoutVars>
          <dgm:chMax val="0"/>
          <dgm:chPref val="0"/>
        </dgm:presLayoutVars>
      </dgm:prSet>
      <dgm:spPr/>
    </dgm:pt>
  </dgm:ptLst>
  <dgm:cxnLst>
    <dgm:cxn modelId="{3D79E702-E0C1-4BCF-92E0-909C6BDB2291}" srcId="{D126464B-AC24-4F61-91FE-BBABA39C5351}" destId="{F3B05A01-ADB3-4DD4-A3DE-50A268D6EA38}" srcOrd="0" destOrd="0" parTransId="{A1648220-6B10-4610-AE01-D3FA8CF11038}" sibTransId="{4E412E87-AFA5-4E7C-8849-3C8DC5244597}"/>
    <dgm:cxn modelId="{AC6A5B1E-4ED1-4929-8AE9-E6175F52E02F}" type="presOf" srcId="{BD5C7145-CA87-4605-A66F-25FA8A79270F}" destId="{C844A689-5E70-4EA0-81B4-DF1951424930}" srcOrd="0" destOrd="0" presId="urn:microsoft.com/office/officeart/2018/2/layout/IconVerticalSolidList"/>
    <dgm:cxn modelId="{B1341251-FDEF-4955-92FD-009C7AD4992E}" type="presOf" srcId="{D126464B-AC24-4F61-91FE-BBABA39C5351}" destId="{D0FCD231-5192-4B6B-BAC4-B589380357EA}" srcOrd="0" destOrd="0" presId="urn:microsoft.com/office/officeart/2018/2/layout/IconVerticalSolidList"/>
    <dgm:cxn modelId="{F89992BC-A1D1-44AB-9005-D0EFCC427F02}" type="presOf" srcId="{0D886111-8851-4C21-BDCD-3DCA88A59D80}" destId="{5670ED1B-8061-4F3C-B0A2-C4347C2A8383}" srcOrd="0" destOrd="0" presId="urn:microsoft.com/office/officeart/2018/2/layout/IconVerticalSolidList"/>
    <dgm:cxn modelId="{79F9FFC7-B9CC-4C6E-A95F-4DD2BBEF4796}" type="presOf" srcId="{F3B05A01-ADB3-4DD4-A3DE-50A268D6EA38}" destId="{DDF64CC7-86AF-44DC-8FF2-7F085D795691}" srcOrd="0" destOrd="0" presId="urn:microsoft.com/office/officeart/2018/2/layout/IconVerticalSolidList"/>
    <dgm:cxn modelId="{C0AAE3D4-8568-409D-8F3C-FC13C952B9A4}" srcId="{D126464B-AC24-4F61-91FE-BBABA39C5351}" destId="{0D886111-8851-4C21-BDCD-3DCA88A59D80}" srcOrd="2" destOrd="0" parTransId="{EAD1615A-DF4C-4583-A8C6-A7AAD5A85957}" sibTransId="{9853F615-8369-4106-9E6D-95A3D44FD3D7}"/>
    <dgm:cxn modelId="{578E93DB-33FF-49D2-9DBF-1DC1D5B95FA7}" srcId="{D126464B-AC24-4F61-91FE-BBABA39C5351}" destId="{BD5C7145-CA87-4605-A66F-25FA8A79270F}" srcOrd="1" destOrd="0" parTransId="{4B8520FA-BF37-4E88-8932-B3E5B03044DF}" sibTransId="{21BB090A-2D8E-4E78-BC04-1753CFF592A8}"/>
    <dgm:cxn modelId="{A24CFA51-E4CF-40F9-B93D-0E035C35844F}" type="presParOf" srcId="{D0FCD231-5192-4B6B-BAC4-B589380357EA}" destId="{E9490A97-3851-496A-901E-0A037E89F0D0}" srcOrd="0" destOrd="0" presId="urn:microsoft.com/office/officeart/2018/2/layout/IconVerticalSolidList"/>
    <dgm:cxn modelId="{B6028D4F-F0F9-4081-96D6-67228E8D98F1}" type="presParOf" srcId="{E9490A97-3851-496A-901E-0A037E89F0D0}" destId="{10B8B224-36B2-4C89-8EE8-15651B41EE33}" srcOrd="0" destOrd="0" presId="urn:microsoft.com/office/officeart/2018/2/layout/IconVerticalSolidList"/>
    <dgm:cxn modelId="{F34BC273-8B97-44AF-B656-79A7DAD6E813}" type="presParOf" srcId="{E9490A97-3851-496A-901E-0A037E89F0D0}" destId="{32AFF329-4098-459C-BD15-DA70045C3BBB}" srcOrd="1" destOrd="0" presId="urn:microsoft.com/office/officeart/2018/2/layout/IconVerticalSolidList"/>
    <dgm:cxn modelId="{F124958F-C594-44D6-90D7-065885BD8262}" type="presParOf" srcId="{E9490A97-3851-496A-901E-0A037E89F0D0}" destId="{9FB4FE0A-7829-4EC9-B06A-F0513BB432CC}" srcOrd="2" destOrd="0" presId="urn:microsoft.com/office/officeart/2018/2/layout/IconVerticalSolidList"/>
    <dgm:cxn modelId="{3A8A51C2-E062-4154-9F7B-E6CC1435335D}" type="presParOf" srcId="{E9490A97-3851-496A-901E-0A037E89F0D0}" destId="{DDF64CC7-86AF-44DC-8FF2-7F085D795691}" srcOrd="3" destOrd="0" presId="urn:microsoft.com/office/officeart/2018/2/layout/IconVerticalSolidList"/>
    <dgm:cxn modelId="{8333F93F-A0C7-4216-8B23-820ADE2D3250}" type="presParOf" srcId="{D0FCD231-5192-4B6B-BAC4-B589380357EA}" destId="{C20DAF7A-C16F-4031-9E5C-CF0AEBB0EAF2}" srcOrd="1" destOrd="0" presId="urn:microsoft.com/office/officeart/2018/2/layout/IconVerticalSolidList"/>
    <dgm:cxn modelId="{0C86F959-F284-4175-B498-55450C6847BF}" type="presParOf" srcId="{D0FCD231-5192-4B6B-BAC4-B589380357EA}" destId="{81A04027-0CEE-4508-9DEC-19024D754400}" srcOrd="2" destOrd="0" presId="urn:microsoft.com/office/officeart/2018/2/layout/IconVerticalSolidList"/>
    <dgm:cxn modelId="{E77094CE-D672-407B-92DB-E6C4E1F5FF18}" type="presParOf" srcId="{81A04027-0CEE-4508-9DEC-19024D754400}" destId="{043B4F6E-D9EF-45BD-9A24-61F16CA2E021}" srcOrd="0" destOrd="0" presId="urn:microsoft.com/office/officeart/2018/2/layout/IconVerticalSolidList"/>
    <dgm:cxn modelId="{FB270903-54C1-4C46-BC84-7C5937EC2315}" type="presParOf" srcId="{81A04027-0CEE-4508-9DEC-19024D754400}" destId="{B36629E0-9720-46A7-ADCE-3BB2892BD84E}" srcOrd="1" destOrd="0" presId="urn:microsoft.com/office/officeart/2018/2/layout/IconVerticalSolidList"/>
    <dgm:cxn modelId="{0FC7F453-ABD4-48F7-86E6-99CEB2EBEF08}" type="presParOf" srcId="{81A04027-0CEE-4508-9DEC-19024D754400}" destId="{06B035EA-B204-46DC-B51E-0BC5213DE43B}" srcOrd="2" destOrd="0" presId="urn:microsoft.com/office/officeart/2018/2/layout/IconVerticalSolidList"/>
    <dgm:cxn modelId="{E578FE19-1666-4405-A80E-6F249C5509B8}" type="presParOf" srcId="{81A04027-0CEE-4508-9DEC-19024D754400}" destId="{C844A689-5E70-4EA0-81B4-DF1951424930}" srcOrd="3" destOrd="0" presId="urn:microsoft.com/office/officeart/2018/2/layout/IconVerticalSolidList"/>
    <dgm:cxn modelId="{B8163EDD-2795-4C45-B318-635B55F10354}" type="presParOf" srcId="{D0FCD231-5192-4B6B-BAC4-B589380357EA}" destId="{512F91A5-144A-44EF-9BC4-3B81378F405E}" srcOrd="3" destOrd="0" presId="urn:microsoft.com/office/officeart/2018/2/layout/IconVerticalSolidList"/>
    <dgm:cxn modelId="{4BF554EC-5082-490A-B9C2-66D050D2D9D3}" type="presParOf" srcId="{D0FCD231-5192-4B6B-BAC4-B589380357EA}" destId="{C20480C9-FFE0-410F-B58D-437843713F8C}" srcOrd="4" destOrd="0" presId="urn:microsoft.com/office/officeart/2018/2/layout/IconVerticalSolidList"/>
    <dgm:cxn modelId="{C12E5859-861A-4A41-9050-57EBF999E82B}" type="presParOf" srcId="{C20480C9-FFE0-410F-B58D-437843713F8C}" destId="{BD77309A-B335-4017-A5F5-C4BFB85BC24F}" srcOrd="0" destOrd="0" presId="urn:microsoft.com/office/officeart/2018/2/layout/IconVerticalSolidList"/>
    <dgm:cxn modelId="{70212744-5B69-43F5-9F73-1458DA642C90}" type="presParOf" srcId="{C20480C9-FFE0-410F-B58D-437843713F8C}" destId="{862E8ABC-8625-4C0F-8ADB-1189FFD70EA5}" srcOrd="1" destOrd="0" presId="urn:microsoft.com/office/officeart/2018/2/layout/IconVerticalSolidList"/>
    <dgm:cxn modelId="{CB9ECCFD-4D5F-40B1-B9D1-B868E5B5029E}" type="presParOf" srcId="{C20480C9-FFE0-410F-B58D-437843713F8C}" destId="{FB556F66-A284-4B8A-AA0C-4BF5668D328E}" srcOrd="2" destOrd="0" presId="urn:microsoft.com/office/officeart/2018/2/layout/IconVerticalSolidList"/>
    <dgm:cxn modelId="{B798DF49-FCCB-41DF-872F-017E447CE044}" type="presParOf" srcId="{C20480C9-FFE0-410F-B58D-437843713F8C}" destId="{5670ED1B-8061-4F3C-B0A2-C4347C2A83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2E5F38-0C19-4E69-A3E3-5ABF8761C33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B597B57-AA74-49BC-A94C-73699FCF1171}">
      <dgm:prSet/>
      <dgm:spPr/>
      <dgm:t>
        <a:bodyPr/>
        <a:lstStyle/>
        <a:p>
          <a:r>
            <a:rPr lang="tr-TR"/>
            <a:t>Öğrencinin aktif olduğu; derse sunum, ödev ve tartışmalarla birebir katıldığı bir öğrenim sistemi uygulanır.</a:t>
          </a:r>
          <a:endParaRPr lang="en-US"/>
        </a:p>
      </dgm:t>
    </dgm:pt>
    <dgm:pt modelId="{9AFD36E6-9B2C-48C7-92A6-6FC8F00E8143}" type="parTrans" cxnId="{BC081573-A678-4132-8AD3-BA41721E7094}">
      <dgm:prSet/>
      <dgm:spPr/>
      <dgm:t>
        <a:bodyPr/>
        <a:lstStyle/>
        <a:p>
          <a:endParaRPr lang="en-US"/>
        </a:p>
      </dgm:t>
    </dgm:pt>
    <dgm:pt modelId="{894FC65F-B671-4949-B919-1C6AA6A1B59D}" type="sibTrans" cxnId="{BC081573-A678-4132-8AD3-BA41721E7094}">
      <dgm:prSet/>
      <dgm:spPr/>
      <dgm:t>
        <a:bodyPr/>
        <a:lstStyle/>
        <a:p>
          <a:endParaRPr lang="en-US"/>
        </a:p>
      </dgm:t>
    </dgm:pt>
    <dgm:pt modelId="{6D781EBB-8ACC-4043-A59C-74498889E68C}">
      <dgm:prSet/>
      <dgm:spPr/>
      <dgm:t>
        <a:bodyPr/>
        <a:lstStyle/>
        <a:p>
          <a:r>
            <a:rPr lang="tr-TR"/>
            <a:t>Staj ve uygulamalarla öğrencinin hayata atılması, mesleğin gereklerini öğrenmesi ve tecrübe kazanması sağlanır.</a:t>
          </a:r>
          <a:endParaRPr lang="en-US"/>
        </a:p>
      </dgm:t>
    </dgm:pt>
    <dgm:pt modelId="{821A51F2-B203-4968-A4CA-44A54F7BBFD3}" type="parTrans" cxnId="{F5FE48B9-3AD5-47DD-9ECB-5C6BAD41F458}">
      <dgm:prSet/>
      <dgm:spPr/>
      <dgm:t>
        <a:bodyPr/>
        <a:lstStyle/>
        <a:p>
          <a:endParaRPr lang="en-US"/>
        </a:p>
      </dgm:t>
    </dgm:pt>
    <dgm:pt modelId="{2711FE8D-B236-48C3-ADF0-079DBB8FF8CB}" type="sibTrans" cxnId="{F5FE48B9-3AD5-47DD-9ECB-5C6BAD41F458}">
      <dgm:prSet/>
      <dgm:spPr/>
      <dgm:t>
        <a:bodyPr/>
        <a:lstStyle/>
        <a:p>
          <a:endParaRPr lang="en-US"/>
        </a:p>
      </dgm:t>
    </dgm:pt>
    <dgm:pt modelId="{8B1D8BFC-2D77-4795-9379-09017A7521D3}" type="pres">
      <dgm:prSet presAssocID="{7E2E5F38-0C19-4E69-A3E3-5ABF8761C336}" presName="root" presStyleCnt="0">
        <dgm:presLayoutVars>
          <dgm:dir/>
          <dgm:resizeHandles val="exact"/>
        </dgm:presLayoutVars>
      </dgm:prSet>
      <dgm:spPr/>
    </dgm:pt>
    <dgm:pt modelId="{6E288E93-9F36-4916-922C-7A2190AA35A0}" type="pres">
      <dgm:prSet presAssocID="{AB597B57-AA74-49BC-A94C-73699FCF1171}" presName="compNode" presStyleCnt="0"/>
      <dgm:spPr/>
    </dgm:pt>
    <dgm:pt modelId="{AB31B1E9-404B-4517-9600-C18C0FD06228}" type="pres">
      <dgm:prSet presAssocID="{AB597B57-AA74-49BC-A94C-73699FCF1171}" presName="bgRect" presStyleLbl="bgShp" presStyleIdx="0" presStyleCnt="2"/>
      <dgm:spPr/>
    </dgm:pt>
    <dgm:pt modelId="{FF62FB28-99DD-43B2-8106-270A660D3DD6}" type="pres">
      <dgm:prSet presAssocID="{AB597B57-AA74-49BC-A94C-73699FCF11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90962CA6-C940-41FF-B749-01A88247AE1A}" type="pres">
      <dgm:prSet presAssocID="{AB597B57-AA74-49BC-A94C-73699FCF1171}" presName="spaceRect" presStyleCnt="0"/>
      <dgm:spPr/>
    </dgm:pt>
    <dgm:pt modelId="{098C1612-455E-45A8-AB59-E1FD9740D6FC}" type="pres">
      <dgm:prSet presAssocID="{AB597B57-AA74-49BC-A94C-73699FCF1171}" presName="parTx" presStyleLbl="revTx" presStyleIdx="0" presStyleCnt="2">
        <dgm:presLayoutVars>
          <dgm:chMax val="0"/>
          <dgm:chPref val="0"/>
        </dgm:presLayoutVars>
      </dgm:prSet>
      <dgm:spPr/>
    </dgm:pt>
    <dgm:pt modelId="{0CF16338-4AA1-4A1A-A085-CA4FF22471B8}" type="pres">
      <dgm:prSet presAssocID="{894FC65F-B671-4949-B919-1C6AA6A1B59D}" presName="sibTrans" presStyleCnt="0"/>
      <dgm:spPr/>
    </dgm:pt>
    <dgm:pt modelId="{1D1F3531-48F3-4AB9-90DE-B1191E89830B}" type="pres">
      <dgm:prSet presAssocID="{6D781EBB-8ACC-4043-A59C-74498889E68C}" presName="compNode" presStyleCnt="0"/>
      <dgm:spPr/>
    </dgm:pt>
    <dgm:pt modelId="{5DD1A20B-5A49-4006-88E9-97210856FFDA}" type="pres">
      <dgm:prSet presAssocID="{6D781EBB-8ACC-4043-A59C-74498889E68C}" presName="bgRect" presStyleLbl="bgShp" presStyleIdx="1" presStyleCnt="2"/>
      <dgm:spPr/>
    </dgm:pt>
    <dgm:pt modelId="{37C4BF82-3E08-4768-B2EA-E32C779F899F}" type="pres">
      <dgm:prSet presAssocID="{6D781EBB-8ACC-4043-A59C-74498889E6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F493BCD0-7A38-42DE-A8AF-1C9B025475A5}" type="pres">
      <dgm:prSet presAssocID="{6D781EBB-8ACC-4043-A59C-74498889E68C}" presName="spaceRect" presStyleCnt="0"/>
      <dgm:spPr/>
    </dgm:pt>
    <dgm:pt modelId="{C28FF6B8-38D9-44C0-B9C9-F6AF7B2DB345}" type="pres">
      <dgm:prSet presAssocID="{6D781EBB-8ACC-4043-A59C-74498889E68C}" presName="parTx" presStyleLbl="revTx" presStyleIdx="1" presStyleCnt="2">
        <dgm:presLayoutVars>
          <dgm:chMax val="0"/>
          <dgm:chPref val="0"/>
        </dgm:presLayoutVars>
      </dgm:prSet>
      <dgm:spPr/>
    </dgm:pt>
  </dgm:ptLst>
  <dgm:cxnLst>
    <dgm:cxn modelId="{37B57E03-2F28-450A-B23B-872A014E5309}" type="presOf" srcId="{7E2E5F38-0C19-4E69-A3E3-5ABF8761C336}" destId="{8B1D8BFC-2D77-4795-9379-09017A7521D3}" srcOrd="0" destOrd="0" presId="urn:microsoft.com/office/officeart/2018/2/layout/IconVerticalSolidList"/>
    <dgm:cxn modelId="{53077624-BE9A-4EDD-AC94-022FAB46875D}" type="presOf" srcId="{6D781EBB-8ACC-4043-A59C-74498889E68C}" destId="{C28FF6B8-38D9-44C0-B9C9-F6AF7B2DB345}" srcOrd="0" destOrd="0" presId="urn:microsoft.com/office/officeart/2018/2/layout/IconVerticalSolidList"/>
    <dgm:cxn modelId="{4CE5AC64-C7E4-46A0-9FB8-28A4E0572053}" type="presOf" srcId="{AB597B57-AA74-49BC-A94C-73699FCF1171}" destId="{098C1612-455E-45A8-AB59-E1FD9740D6FC}" srcOrd="0" destOrd="0" presId="urn:microsoft.com/office/officeart/2018/2/layout/IconVerticalSolidList"/>
    <dgm:cxn modelId="{BC081573-A678-4132-8AD3-BA41721E7094}" srcId="{7E2E5F38-0C19-4E69-A3E3-5ABF8761C336}" destId="{AB597B57-AA74-49BC-A94C-73699FCF1171}" srcOrd="0" destOrd="0" parTransId="{9AFD36E6-9B2C-48C7-92A6-6FC8F00E8143}" sibTransId="{894FC65F-B671-4949-B919-1C6AA6A1B59D}"/>
    <dgm:cxn modelId="{F5FE48B9-3AD5-47DD-9ECB-5C6BAD41F458}" srcId="{7E2E5F38-0C19-4E69-A3E3-5ABF8761C336}" destId="{6D781EBB-8ACC-4043-A59C-74498889E68C}" srcOrd="1" destOrd="0" parTransId="{821A51F2-B203-4968-A4CA-44A54F7BBFD3}" sibTransId="{2711FE8D-B236-48C3-ADF0-079DBB8FF8CB}"/>
    <dgm:cxn modelId="{99A56A34-2287-42D0-B51F-3B73912F7A9B}" type="presParOf" srcId="{8B1D8BFC-2D77-4795-9379-09017A7521D3}" destId="{6E288E93-9F36-4916-922C-7A2190AA35A0}" srcOrd="0" destOrd="0" presId="urn:microsoft.com/office/officeart/2018/2/layout/IconVerticalSolidList"/>
    <dgm:cxn modelId="{1DF60846-A0D8-417E-B5F7-BA3713541386}" type="presParOf" srcId="{6E288E93-9F36-4916-922C-7A2190AA35A0}" destId="{AB31B1E9-404B-4517-9600-C18C0FD06228}" srcOrd="0" destOrd="0" presId="urn:microsoft.com/office/officeart/2018/2/layout/IconVerticalSolidList"/>
    <dgm:cxn modelId="{9C262D2F-8029-4E81-A380-DCEE305F96C2}" type="presParOf" srcId="{6E288E93-9F36-4916-922C-7A2190AA35A0}" destId="{FF62FB28-99DD-43B2-8106-270A660D3DD6}" srcOrd="1" destOrd="0" presId="urn:microsoft.com/office/officeart/2018/2/layout/IconVerticalSolidList"/>
    <dgm:cxn modelId="{6C4678A3-1483-491F-B4BC-7B70F28D958C}" type="presParOf" srcId="{6E288E93-9F36-4916-922C-7A2190AA35A0}" destId="{90962CA6-C940-41FF-B749-01A88247AE1A}" srcOrd="2" destOrd="0" presId="urn:microsoft.com/office/officeart/2018/2/layout/IconVerticalSolidList"/>
    <dgm:cxn modelId="{13AED132-634C-4A0F-AD44-AAD2A324185A}" type="presParOf" srcId="{6E288E93-9F36-4916-922C-7A2190AA35A0}" destId="{098C1612-455E-45A8-AB59-E1FD9740D6FC}" srcOrd="3" destOrd="0" presId="urn:microsoft.com/office/officeart/2018/2/layout/IconVerticalSolidList"/>
    <dgm:cxn modelId="{AEDD6B20-417A-421E-A55B-0FB753CFABC8}" type="presParOf" srcId="{8B1D8BFC-2D77-4795-9379-09017A7521D3}" destId="{0CF16338-4AA1-4A1A-A085-CA4FF22471B8}" srcOrd="1" destOrd="0" presId="urn:microsoft.com/office/officeart/2018/2/layout/IconVerticalSolidList"/>
    <dgm:cxn modelId="{A44D9DD1-514C-4B34-A40A-F4803FB37514}" type="presParOf" srcId="{8B1D8BFC-2D77-4795-9379-09017A7521D3}" destId="{1D1F3531-48F3-4AB9-90DE-B1191E89830B}" srcOrd="2" destOrd="0" presId="urn:microsoft.com/office/officeart/2018/2/layout/IconVerticalSolidList"/>
    <dgm:cxn modelId="{D9EE789A-E39C-40EF-9634-5E7E4AAB8FC3}" type="presParOf" srcId="{1D1F3531-48F3-4AB9-90DE-B1191E89830B}" destId="{5DD1A20B-5A49-4006-88E9-97210856FFDA}" srcOrd="0" destOrd="0" presId="urn:microsoft.com/office/officeart/2018/2/layout/IconVerticalSolidList"/>
    <dgm:cxn modelId="{E971E11A-C7EA-4162-B79F-93F0BF21B815}" type="presParOf" srcId="{1D1F3531-48F3-4AB9-90DE-B1191E89830B}" destId="{37C4BF82-3E08-4768-B2EA-E32C779F899F}" srcOrd="1" destOrd="0" presId="urn:microsoft.com/office/officeart/2018/2/layout/IconVerticalSolidList"/>
    <dgm:cxn modelId="{130981C7-0410-443B-AE77-C0A97D15448D}" type="presParOf" srcId="{1D1F3531-48F3-4AB9-90DE-B1191E89830B}" destId="{F493BCD0-7A38-42DE-A8AF-1C9B025475A5}" srcOrd="2" destOrd="0" presId="urn:microsoft.com/office/officeart/2018/2/layout/IconVerticalSolidList"/>
    <dgm:cxn modelId="{E42DCF57-D080-4B10-95B4-F3FDD6818B3C}" type="presParOf" srcId="{1D1F3531-48F3-4AB9-90DE-B1191E89830B}" destId="{C28FF6B8-38D9-44C0-B9C9-F6AF7B2DB3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31844B-0C15-4C74-AA19-64707D05D3AA}"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2A6212A-EED7-4618-88E2-595552642B19}">
      <dgm:prSet/>
      <dgm:spPr/>
      <dgm:t>
        <a:bodyPr/>
        <a:lstStyle/>
        <a:p>
          <a:r>
            <a:rPr lang="tr-TR"/>
            <a:t>1877 ABD Diyetetik Komitesi kurulması ve eğitim programlarının başlaması,</a:t>
          </a:r>
          <a:endParaRPr lang="en-US"/>
        </a:p>
      </dgm:t>
    </dgm:pt>
    <dgm:pt modelId="{7F6105A1-809E-4F18-A13D-A8D5E5187F8E}" type="parTrans" cxnId="{6A0C6B76-BED5-4D10-B24F-63C0759A722D}">
      <dgm:prSet/>
      <dgm:spPr/>
      <dgm:t>
        <a:bodyPr/>
        <a:lstStyle/>
        <a:p>
          <a:endParaRPr lang="en-US"/>
        </a:p>
      </dgm:t>
    </dgm:pt>
    <dgm:pt modelId="{6437783B-A2A2-408F-A806-317D66E46F30}" type="sibTrans" cxnId="{6A0C6B76-BED5-4D10-B24F-63C0759A722D}">
      <dgm:prSet/>
      <dgm:spPr/>
      <dgm:t>
        <a:bodyPr/>
        <a:lstStyle/>
        <a:p>
          <a:endParaRPr lang="en-US"/>
        </a:p>
      </dgm:t>
    </dgm:pt>
    <dgm:pt modelId="{EF9BFB53-07E8-4681-A4C1-153386831DE9}">
      <dgm:prSet/>
      <dgm:spPr/>
      <dgm:t>
        <a:bodyPr/>
        <a:lstStyle/>
        <a:p>
          <a:r>
            <a:rPr lang="tr-TR"/>
            <a:t>1899 DİYETİSYEN meslek tanımı,</a:t>
          </a:r>
          <a:endParaRPr lang="en-US"/>
        </a:p>
      </dgm:t>
    </dgm:pt>
    <dgm:pt modelId="{BEBFC4AE-7F15-4393-AC6E-588F61425985}" type="parTrans" cxnId="{2155F808-5D07-4AFF-9BFE-86B960CECB96}">
      <dgm:prSet/>
      <dgm:spPr/>
      <dgm:t>
        <a:bodyPr/>
        <a:lstStyle/>
        <a:p>
          <a:endParaRPr lang="en-US"/>
        </a:p>
      </dgm:t>
    </dgm:pt>
    <dgm:pt modelId="{B7922DA8-CFE2-4C7F-B7DC-98E7A4D716E0}" type="sibTrans" cxnId="{2155F808-5D07-4AFF-9BFE-86B960CECB96}">
      <dgm:prSet/>
      <dgm:spPr/>
      <dgm:t>
        <a:bodyPr/>
        <a:lstStyle/>
        <a:p>
          <a:endParaRPr lang="en-US"/>
        </a:p>
      </dgm:t>
    </dgm:pt>
    <dgm:pt modelId="{940EC766-EBA3-4B0C-B49F-B2B40ED06B41}">
      <dgm:prSet/>
      <dgm:spPr/>
      <dgm:t>
        <a:bodyPr/>
        <a:lstStyle/>
        <a:p>
          <a:r>
            <a:rPr lang="tr-TR"/>
            <a:t>1917 Amerikan Diyetetik Derneği kurulması,</a:t>
          </a:r>
          <a:endParaRPr lang="en-US"/>
        </a:p>
      </dgm:t>
    </dgm:pt>
    <dgm:pt modelId="{36DCAFDC-86AE-4D75-A7F7-EE704C70730A}" type="parTrans" cxnId="{A6A4F75D-72EB-4FED-8F61-C4353F01513C}">
      <dgm:prSet/>
      <dgm:spPr/>
      <dgm:t>
        <a:bodyPr/>
        <a:lstStyle/>
        <a:p>
          <a:endParaRPr lang="en-US"/>
        </a:p>
      </dgm:t>
    </dgm:pt>
    <dgm:pt modelId="{CAAC15C9-F347-4B69-960E-FAC1F4D82961}" type="sibTrans" cxnId="{A6A4F75D-72EB-4FED-8F61-C4353F01513C}">
      <dgm:prSet/>
      <dgm:spPr/>
      <dgm:t>
        <a:bodyPr/>
        <a:lstStyle/>
        <a:p>
          <a:endParaRPr lang="en-US"/>
        </a:p>
      </dgm:t>
    </dgm:pt>
    <dgm:pt modelId="{96AA209E-3852-41B3-95EE-7AA27B93F610}">
      <dgm:prSet/>
      <dgm:spPr/>
      <dgm:t>
        <a:bodyPr/>
        <a:lstStyle/>
        <a:p>
          <a:r>
            <a:rPr lang="tr-TR"/>
            <a:t>1918 Tedavici diyetisyen, yönetici diyetisyen, toplum sağlığı diyetisyeni, eğitici diyetisyen (İsveç, İsviçre, Danimarka, Japonya)</a:t>
          </a:r>
          <a:endParaRPr lang="en-US"/>
        </a:p>
      </dgm:t>
    </dgm:pt>
    <dgm:pt modelId="{02AEBBF9-D969-4141-80F5-335887F04611}" type="parTrans" cxnId="{51A28BDB-1AFD-4409-88BF-AFECAB3BA7AC}">
      <dgm:prSet/>
      <dgm:spPr/>
      <dgm:t>
        <a:bodyPr/>
        <a:lstStyle/>
        <a:p>
          <a:endParaRPr lang="en-US"/>
        </a:p>
      </dgm:t>
    </dgm:pt>
    <dgm:pt modelId="{4855DBB6-278A-4F78-A40F-1DF11E1244A3}" type="sibTrans" cxnId="{51A28BDB-1AFD-4409-88BF-AFECAB3BA7AC}">
      <dgm:prSet/>
      <dgm:spPr/>
      <dgm:t>
        <a:bodyPr/>
        <a:lstStyle/>
        <a:p>
          <a:endParaRPr lang="en-US"/>
        </a:p>
      </dgm:t>
    </dgm:pt>
    <dgm:pt modelId="{3A63144F-B86F-4CB5-8E09-0CD4AC736161}">
      <dgm:prSet/>
      <dgm:spPr/>
      <dgm:t>
        <a:bodyPr/>
        <a:lstStyle/>
        <a:p>
          <a:r>
            <a:rPr lang="tr-TR"/>
            <a:t>1922 ABD Diyetetik eğitimi 4 yıl</a:t>
          </a:r>
          <a:endParaRPr lang="en-US"/>
        </a:p>
      </dgm:t>
    </dgm:pt>
    <dgm:pt modelId="{DA0CE608-BB95-4DE7-9D29-1B9935E05475}" type="parTrans" cxnId="{7447FA03-6AB2-4F33-8234-848BDF0B14A5}">
      <dgm:prSet/>
      <dgm:spPr/>
      <dgm:t>
        <a:bodyPr/>
        <a:lstStyle/>
        <a:p>
          <a:endParaRPr lang="en-US"/>
        </a:p>
      </dgm:t>
    </dgm:pt>
    <dgm:pt modelId="{A0BEC877-019A-4435-8E4B-4E4A89BA6721}" type="sibTrans" cxnId="{7447FA03-6AB2-4F33-8234-848BDF0B14A5}">
      <dgm:prSet/>
      <dgm:spPr/>
      <dgm:t>
        <a:bodyPr/>
        <a:lstStyle/>
        <a:p>
          <a:endParaRPr lang="en-US"/>
        </a:p>
      </dgm:t>
    </dgm:pt>
    <dgm:pt modelId="{81E473D2-30C8-4701-BDD8-F57D4D119852}">
      <dgm:prSet/>
      <dgm:spPr/>
      <dgm:t>
        <a:bodyPr/>
        <a:lstStyle/>
        <a:p>
          <a:r>
            <a:rPr lang="tr-TR"/>
            <a:t>1960 Üniversitelerde Beslenme ve Diyetetik Bölümleri yaygınlaştı.</a:t>
          </a:r>
          <a:endParaRPr lang="en-US"/>
        </a:p>
      </dgm:t>
    </dgm:pt>
    <dgm:pt modelId="{94F1E412-5368-4FB8-B3C6-32908C5F0DAF}" type="parTrans" cxnId="{570D907A-B5F3-407B-B2B2-935889F8BF7E}">
      <dgm:prSet/>
      <dgm:spPr/>
      <dgm:t>
        <a:bodyPr/>
        <a:lstStyle/>
        <a:p>
          <a:endParaRPr lang="en-US"/>
        </a:p>
      </dgm:t>
    </dgm:pt>
    <dgm:pt modelId="{51F05478-9C80-4259-988D-8EE4F5DD393E}" type="sibTrans" cxnId="{570D907A-B5F3-407B-B2B2-935889F8BF7E}">
      <dgm:prSet/>
      <dgm:spPr/>
      <dgm:t>
        <a:bodyPr/>
        <a:lstStyle/>
        <a:p>
          <a:endParaRPr lang="en-US"/>
        </a:p>
      </dgm:t>
    </dgm:pt>
    <dgm:pt modelId="{80663B08-D10B-4916-8CB3-3E70A822C4C9}" type="pres">
      <dgm:prSet presAssocID="{6131844B-0C15-4C74-AA19-64707D05D3AA}" presName="diagram" presStyleCnt="0">
        <dgm:presLayoutVars>
          <dgm:dir/>
          <dgm:resizeHandles val="exact"/>
        </dgm:presLayoutVars>
      </dgm:prSet>
      <dgm:spPr/>
    </dgm:pt>
    <dgm:pt modelId="{D4F5E417-7323-4ABA-B00B-FC27D8F991B8}" type="pres">
      <dgm:prSet presAssocID="{82A6212A-EED7-4618-88E2-595552642B19}" presName="node" presStyleLbl="node1" presStyleIdx="0" presStyleCnt="6">
        <dgm:presLayoutVars>
          <dgm:bulletEnabled val="1"/>
        </dgm:presLayoutVars>
      </dgm:prSet>
      <dgm:spPr/>
    </dgm:pt>
    <dgm:pt modelId="{8CE80F8E-B94D-48D9-B14E-4EAFF03A2DDF}" type="pres">
      <dgm:prSet presAssocID="{6437783B-A2A2-408F-A806-317D66E46F30}" presName="sibTrans" presStyleCnt="0"/>
      <dgm:spPr/>
    </dgm:pt>
    <dgm:pt modelId="{9BD789A1-C5B6-44B0-AC0B-708B85FB7401}" type="pres">
      <dgm:prSet presAssocID="{EF9BFB53-07E8-4681-A4C1-153386831DE9}" presName="node" presStyleLbl="node1" presStyleIdx="1" presStyleCnt="6">
        <dgm:presLayoutVars>
          <dgm:bulletEnabled val="1"/>
        </dgm:presLayoutVars>
      </dgm:prSet>
      <dgm:spPr/>
    </dgm:pt>
    <dgm:pt modelId="{C4C69AF0-384A-40E7-956D-31F9B9FC430A}" type="pres">
      <dgm:prSet presAssocID="{B7922DA8-CFE2-4C7F-B7DC-98E7A4D716E0}" presName="sibTrans" presStyleCnt="0"/>
      <dgm:spPr/>
    </dgm:pt>
    <dgm:pt modelId="{2513325A-6E1E-49EA-A396-4A25D7280DF8}" type="pres">
      <dgm:prSet presAssocID="{940EC766-EBA3-4B0C-B49F-B2B40ED06B41}" presName="node" presStyleLbl="node1" presStyleIdx="2" presStyleCnt="6">
        <dgm:presLayoutVars>
          <dgm:bulletEnabled val="1"/>
        </dgm:presLayoutVars>
      </dgm:prSet>
      <dgm:spPr/>
    </dgm:pt>
    <dgm:pt modelId="{872C8DBB-4857-4C43-968F-184557919629}" type="pres">
      <dgm:prSet presAssocID="{CAAC15C9-F347-4B69-960E-FAC1F4D82961}" presName="sibTrans" presStyleCnt="0"/>
      <dgm:spPr/>
    </dgm:pt>
    <dgm:pt modelId="{51558774-A004-4486-80BF-BC642A5C7D42}" type="pres">
      <dgm:prSet presAssocID="{96AA209E-3852-41B3-95EE-7AA27B93F610}" presName="node" presStyleLbl="node1" presStyleIdx="3" presStyleCnt="6">
        <dgm:presLayoutVars>
          <dgm:bulletEnabled val="1"/>
        </dgm:presLayoutVars>
      </dgm:prSet>
      <dgm:spPr/>
    </dgm:pt>
    <dgm:pt modelId="{2AA2ED2B-0DF8-4DD3-8EC6-595FEC019CF3}" type="pres">
      <dgm:prSet presAssocID="{4855DBB6-278A-4F78-A40F-1DF11E1244A3}" presName="sibTrans" presStyleCnt="0"/>
      <dgm:spPr/>
    </dgm:pt>
    <dgm:pt modelId="{FF031F8D-EE0F-4D39-9529-0B59801AB057}" type="pres">
      <dgm:prSet presAssocID="{3A63144F-B86F-4CB5-8E09-0CD4AC736161}" presName="node" presStyleLbl="node1" presStyleIdx="4" presStyleCnt="6">
        <dgm:presLayoutVars>
          <dgm:bulletEnabled val="1"/>
        </dgm:presLayoutVars>
      </dgm:prSet>
      <dgm:spPr/>
    </dgm:pt>
    <dgm:pt modelId="{59655E0D-C78B-48BC-B4B3-9D2A2D35CAF0}" type="pres">
      <dgm:prSet presAssocID="{A0BEC877-019A-4435-8E4B-4E4A89BA6721}" presName="sibTrans" presStyleCnt="0"/>
      <dgm:spPr/>
    </dgm:pt>
    <dgm:pt modelId="{40894024-5C4E-4C0E-AE73-1773E7D1B422}" type="pres">
      <dgm:prSet presAssocID="{81E473D2-30C8-4701-BDD8-F57D4D119852}" presName="node" presStyleLbl="node1" presStyleIdx="5" presStyleCnt="6">
        <dgm:presLayoutVars>
          <dgm:bulletEnabled val="1"/>
        </dgm:presLayoutVars>
      </dgm:prSet>
      <dgm:spPr/>
    </dgm:pt>
  </dgm:ptLst>
  <dgm:cxnLst>
    <dgm:cxn modelId="{7447FA03-6AB2-4F33-8234-848BDF0B14A5}" srcId="{6131844B-0C15-4C74-AA19-64707D05D3AA}" destId="{3A63144F-B86F-4CB5-8E09-0CD4AC736161}" srcOrd="4" destOrd="0" parTransId="{DA0CE608-BB95-4DE7-9D29-1B9935E05475}" sibTransId="{A0BEC877-019A-4435-8E4B-4E4A89BA6721}"/>
    <dgm:cxn modelId="{2155F808-5D07-4AFF-9BFE-86B960CECB96}" srcId="{6131844B-0C15-4C74-AA19-64707D05D3AA}" destId="{EF9BFB53-07E8-4681-A4C1-153386831DE9}" srcOrd="1" destOrd="0" parTransId="{BEBFC4AE-7F15-4393-AC6E-588F61425985}" sibTransId="{B7922DA8-CFE2-4C7F-B7DC-98E7A4D716E0}"/>
    <dgm:cxn modelId="{3EDF9828-B671-43CD-84FC-2D65824F1D59}" type="presOf" srcId="{82A6212A-EED7-4618-88E2-595552642B19}" destId="{D4F5E417-7323-4ABA-B00B-FC27D8F991B8}" srcOrd="0" destOrd="0" presId="urn:microsoft.com/office/officeart/2005/8/layout/default"/>
    <dgm:cxn modelId="{3064E633-6578-4DB5-A041-D4440BFFD68D}" type="presOf" srcId="{6131844B-0C15-4C74-AA19-64707D05D3AA}" destId="{80663B08-D10B-4916-8CB3-3E70A822C4C9}" srcOrd="0" destOrd="0" presId="urn:microsoft.com/office/officeart/2005/8/layout/default"/>
    <dgm:cxn modelId="{A6A4F75D-72EB-4FED-8F61-C4353F01513C}" srcId="{6131844B-0C15-4C74-AA19-64707D05D3AA}" destId="{940EC766-EBA3-4B0C-B49F-B2B40ED06B41}" srcOrd="2" destOrd="0" parTransId="{36DCAFDC-86AE-4D75-A7F7-EE704C70730A}" sibTransId="{CAAC15C9-F347-4B69-960E-FAC1F4D82961}"/>
    <dgm:cxn modelId="{3A59DD71-3688-46D8-B36C-73D3FF35D965}" type="presOf" srcId="{EF9BFB53-07E8-4681-A4C1-153386831DE9}" destId="{9BD789A1-C5B6-44B0-AC0B-708B85FB7401}" srcOrd="0" destOrd="0" presId="urn:microsoft.com/office/officeart/2005/8/layout/default"/>
    <dgm:cxn modelId="{6A0C6B76-BED5-4D10-B24F-63C0759A722D}" srcId="{6131844B-0C15-4C74-AA19-64707D05D3AA}" destId="{82A6212A-EED7-4618-88E2-595552642B19}" srcOrd="0" destOrd="0" parTransId="{7F6105A1-809E-4F18-A13D-A8D5E5187F8E}" sibTransId="{6437783B-A2A2-408F-A806-317D66E46F30}"/>
    <dgm:cxn modelId="{570D907A-B5F3-407B-B2B2-935889F8BF7E}" srcId="{6131844B-0C15-4C74-AA19-64707D05D3AA}" destId="{81E473D2-30C8-4701-BDD8-F57D4D119852}" srcOrd="5" destOrd="0" parTransId="{94F1E412-5368-4FB8-B3C6-32908C5F0DAF}" sibTransId="{51F05478-9C80-4259-988D-8EE4F5DD393E}"/>
    <dgm:cxn modelId="{4C0A9F8D-5699-450E-882D-56C5EA50640C}" type="presOf" srcId="{81E473D2-30C8-4701-BDD8-F57D4D119852}" destId="{40894024-5C4E-4C0E-AE73-1773E7D1B422}" srcOrd="0" destOrd="0" presId="urn:microsoft.com/office/officeart/2005/8/layout/default"/>
    <dgm:cxn modelId="{180B88B7-BC60-4FA9-A280-82CA5BD14488}" type="presOf" srcId="{96AA209E-3852-41B3-95EE-7AA27B93F610}" destId="{51558774-A004-4486-80BF-BC642A5C7D42}" srcOrd="0" destOrd="0" presId="urn:microsoft.com/office/officeart/2005/8/layout/default"/>
    <dgm:cxn modelId="{811584D7-75A5-43B4-9D41-BC477B2219E5}" type="presOf" srcId="{3A63144F-B86F-4CB5-8E09-0CD4AC736161}" destId="{FF031F8D-EE0F-4D39-9529-0B59801AB057}" srcOrd="0" destOrd="0" presId="urn:microsoft.com/office/officeart/2005/8/layout/default"/>
    <dgm:cxn modelId="{51A28BDB-1AFD-4409-88BF-AFECAB3BA7AC}" srcId="{6131844B-0C15-4C74-AA19-64707D05D3AA}" destId="{96AA209E-3852-41B3-95EE-7AA27B93F610}" srcOrd="3" destOrd="0" parTransId="{02AEBBF9-D969-4141-80F5-335887F04611}" sibTransId="{4855DBB6-278A-4F78-A40F-1DF11E1244A3}"/>
    <dgm:cxn modelId="{D4F2C6EF-DD56-451B-B4A7-D744E4C05A43}" type="presOf" srcId="{940EC766-EBA3-4B0C-B49F-B2B40ED06B41}" destId="{2513325A-6E1E-49EA-A396-4A25D7280DF8}" srcOrd="0" destOrd="0" presId="urn:microsoft.com/office/officeart/2005/8/layout/default"/>
    <dgm:cxn modelId="{C5CCCA75-9288-4B1C-A678-A6166F236366}" type="presParOf" srcId="{80663B08-D10B-4916-8CB3-3E70A822C4C9}" destId="{D4F5E417-7323-4ABA-B00B-FC27D8F991B8}" srcOrd="0" destOrd="0" presId="urn:microsoft.com/office/officeart/2005/8/layout/default"/>
    <dgm:cxn modelId="{46E9EC75-C860-4061-AF4B-2C99895DB7B7}" type="presParOf" srcId="{80663B08-D10B-4916-8CB3-3E70A822C4C9}" destId="{8CE80F8E-B94D-48D9-B14E-4EAFF03A2DDF}" srcOrd="1" destOrd="0" presId="urn:microsoft.com/office/officeart/2005/8/layout/default"/>
    <dgm:cxn modelId="{18E846FD-F490-4970-BD68-C3AEED3A48DF}" type="presParOf" srcId="{80663B08-D10B-4916-8CB3-3E70A822C4C9}" destId="{9BD789A1-C5B6-44B0-AC0B-708B85FB7401}" srcOrd="2" destOrd="0" presId="urn:microsoft.com/office/officeart/2005/8/layout/default"/>
    <dgm:cxn modelId="{44DE289F-5863-4244-A81B-8AA37A09FA82}" type="presParOf" srcId="{80663B08-D10B-4916-8CB3-3E70A822C4C9}" destId="{C4C69AF0-384A-40E7-956D-31F9B9FC430A}" srcOrd="3" destOrd="0" presId="urn:microsoft.com/office/officeart/2005/8/layout/default"/>
    <dgm:cxn modelId="{58F3078E-BD22-4C3A-A8CB-C1CA5148D4E5}" type="presParOf" srcId="{80663B08-D10B-4916-8CB3-3E70A822C4C9}" destId="{2513325A-6E1E-49EA-A396-4A25D7280DF8}" srcOrd="4" destOrd="0" presId="urn:microsoft.com/office/officeart/2005/8/layout/default"/>
    <dgm:cxn modelId="{0D44EE45-4E40-4308-ACB9-838D0D428216}" type="presParOf" srcId="{80663B08-D10B-4916-8CB3-3E70A822C4C9}" destId="{872C8DBB-4857-4C43-968F-184557919629}" srcOrd="5" destOrd="0" presId="urn:microsoft.com/office/officeart/2005/8/layout/default"/>
    <dgm:cxn modelId="{CCC2A23C-592D-40EB-BEF8-ED924E3DDB61}" type="presParOf" srcId="{80663B08-D10B-4916-8CB3-3E70A822C4C9}" destId="{51558774-A004-4486-80BF-BC642A5C7D42}" srcOrd="6" destOrd="0" presId="urn:microsoft.com/office/officeart/2005/8/layout/default"/>
    <dgm:cxn modelId="{930206F3-AC7E-4030-9954-2D99CB1E0A4A}" type="presParOf" srcId="{80663B08-D10B-4916-8CB3-3E70A822C4C9}" destId="{2AA2ED2B-0DF8-4DD3-8EC6-595FEC019CF3}" srcOrd="7" destOrd="0" presId="urn:microsoft.com/office/officeart/2005/8/layout/default"/>
    <dgm:cxn modelId="{D80A7E16-DADE-4B82-9655-734BB9C0993A}" type="presParOf" srcId="{80663B08-D10B-4916-8CB3-3E70A822C4C9}" destId="{FF031F8D-EE0F-4D39-9529-0B59801AB057}" srcOrd="8" destOrd="0" presId="urn:microsoft.com/office/officeart/2005/8/layout/default"/>
    <dgm:cxn modelId="{68309468-6BC9-4BD0-BD0F-CAEA2AA386D5}" type="presParOf" srcId="{80663B08-D10B-4916-8CB3-3E70A822C4C9}" destId="{59655E0D-C78B-48BC-B4B3-9D2A2D35CAF0}" srcOrd="9" destOrd="0" presId="urn:microsoft.com/office/officeart/2005/8/layout/default"/>
    <dgm:cxn modelId="{3B933AE8-779E-43D3-9CA3-AEB664A8CA52}" type="presParOf" srcId="{80663B08-D10B-4916-8CB3-3E70A822C4C9}" destId="{40894024-5C4E-4C0E-AE73-1773E7D1B42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F0E425-D29F-423D-947E-2ECBD7B21A3D}"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3596F5C7-129C-41E2-90EE-73D4DD7BAFDC}">
      <dgm:prSet/>
      <dgm:spPr/>
      <dgm:t>
        <a:bodyPr/>
        <a:lstStyle/>
        <a:p>
          <a:r>
            <a:rPr lang="tr-TR"/>
            <a:t>Hacettepe Üniversitesi, Sağlık Bilimleri Fakültesi, Beslenme ve Diyetetik Bölümü (1962).</a:t>
          </a:r>
          <a:endParaRPr lang="en-US"/>
        </a:p>
      </dgm:t>
    </dgm:pt>
    <dgm:pt modelId="{1AA2BE7A-1534-4401-883F-9DE4DCC21E13}" type="parTrans" cxnId="{8C4D2ED9-FC45-404D-988B-CD9EABCEF109}">
      <dgm:prSet/>
      <dgm:spPr/>
      <dgm:t>
        <a:bodyPr/>
        <a:lstStyle/>
        <a:p>
          <a:endParaRPr lang="en-US"/>
        </a:p>
      </dgm:t>
    </dgm:pt>
    <dgm:pt modelId="{FEC26C06-8C7F-425C-B8D9-89D2C349BEE4}" type="sibTrans" cxnId="{8C4D2ED9-FC45-404D-988B-CD9EABCEF109}">
      <dgm:prSet/>
      <dgm:spPr/>
      <dgm:t>
        <a:bodyPr/>
        <a:lstStyle/>
        <a:p>
          <a:endParaRPr lang="en-US"/>
        </a:p>
      </dgm:t>
    </dgm:pt>
    <dgm:pt modelId="{9293AA6E-FCA1-4BC0-B28E-677DF0EDD8A5}">
      <dgm:prSet/>
      <dgm:spPr/>
      <dgm:t>
        <a:bodyPr/>
        <a:lstStyle/>
        <a:p>
          <a:r>
            <a:rPr lang="tr-TR"/>
            <a:t>Erciyes Üniversitesi Atatürk Sağlık Yüksekokulu, Beslenme ve Diyetetik Bölümü </a:t>
          </a:r>
          <a:endParaRPr lang="en-US"/>
        </a:p>
      </dgm:t>
    </dgm:pt>
    <dgm:pt modelId="{3898B12B-FF47-41FC-9528-74F6299647B1}" type="parTrans" cxnId="{A45D8D08-15DC-4106-90AA-DEE0CD7E5240}">
      <dgm:prSet/>
      <dgm:spPr/>
      <dgm:t>
        <a:bodyPr/>
        <a:lstStyle/>
        <a:p>
          <a:endParaRPr lang="en-US"/>
        </a:p>
      </dgm:t>
    </dgm:pt>
    <dgm:pt modelId="{27C84F40-950B-46F6-8EDD-36CC9DD979A7}" type="sibTrans" cxnId="{A45D8D08-15DC-4106-90AA-DEE0CD7E5240}">
      <dgm:prSet/>
      <dgm:spPr/>
      <dgm:t>
        <a:bodyPr/>
        <a:lstStyle/>
        <a:p>
          <a:endParaRPr lang="en-US"/>
        </a:p>
      </dgm:t>
    </dgm:pt>
    <dgm:pt modelId="{21337C51-D490-4642-8688-75F857A6B2DE}">
      <dgm:prSet/>
      <dgm:spPr/>
      <dgm:t>
        <a:bodyPr/>
        <a:lstStyle/>
        <a:p>
          <a:r>
            <a:rPr lang="tr-TR"/>
            <a:t>Başkent Üniversitesi Sağlık Bilimleri Fakültesi, Beslenme ve Diyetetik Bölümü </a:t>
          </a:r>
          <a:endParaRPr lang="en-US"/>
        </a:p>
      </dgm:t>
    </dgm:pt>
    <dgm:pt modelId="{4B7E8ACF-62A5-4EDF-B694-3E3D786F47E1}" type="parTrans" cxnId="{50A8A1FF-48CE-4D5D-A65B-E55F6EE1F615}">
      <dgm:prSet/>
      <dgm:spPr/>
      <dgm:t>
        <a:bodyPr/>
        <a:lstStyle/>
        <a:p>
          <a:endParaRPr lang="en-US"/>
        </a:p>
      </dgm:t>
    </dgm:pt>
    <dgm:pt modelId="{19A6567B-A21A-4AD8-96C1-822777C1A2D3}" type="sibTrans" cxnId="{50A8A1FF-48CE-4D5D-A65B-E55F6EE1F615}">
      <dgm:prSet/>
      <dgm:spPr/>
      <dgm:t>
        <a:bodyPr/>
        <a:lstStyle/>
        <a:p>
          <a:endParaRPr lang="en-US"/>
        </a:p>
      </dgm:t>
    </dgm:pt>
    <dgm:pt modelId="{268A9DAD-C9BE-4231-A122-5A76B228A98F}">
      <dgm:prSet/>
      <dgm:spPr/>
      <dgm:t>
        <a:bodyPr/>
        <a:lstStyle/>
        <a:p>
          <a:r>
            <a:rPr lang="tr-TR"/>
            <a:t>Halen yaklaşık 100 üniversitede Beslenme ve Diyetetik Bölümünde eğitim öğretim yapılmaktadır.</a:t>
          </a:r>
          <a:endParaRPr lang="en-US"/>
        </a:p>
      </dgm:t>
    </dgm:pt>
    <dgm:pt modelId="{4018EDEE-4419-4DCA-BA21-F4C68D75A2A6}" type="parTrans" cxnId="{F013FAE3-F15C-423E-BA40-DAE854B8F213}">
      <dgm:prSet/>
      <dgm:spPr/>
      <dgm:t>
        <a:bodyPr/>
        <a:lstStyle/>
        <a:p>
          <a:endParaRPr lang="en-US"/>
        </a:p>
      </dgm:t>
    </dgm:pt>
    <dgm:pt modelId="{FD7AE790-D599-4850-916F-55233678FDA2}" type="sibTrans" cxnId="{F013FAE3-F15C-423E-BA40-DAE854B8F213}">
      <dgm:prSet/>
      <dgm:spPr/>
      <dgm:t>
        <a:bodyPr/>
        <a:lstStyle/>
        <a:p>
          <a:endParaRPr lang="en-US"/>
        </a:p>
      </dgm:t>
    </dgm:pt>
    <dgm:pt modelId="{48D7032E-AE7F-4A8A-9CAB-368A6B4EC416}" type="pres">
      <dgm:prSet presAssocID="{3EF0E425-D29F-423D-947E-2ECBD7B21A3D}" presName="diagram" presStyleCnt="0">
        <dgm:presLayoutVars>
          <dgm:dir/>
          <dgm:resizeHandles val="exact"/>
        </dgm:presLayoutVars>
      </dgm:prSet>
      <dgm:spPr/>
    </dgm:pt>
    <dgm:pt modelId="{3E3E0FD3-F8B0-49E8-B039-1F3A748E3156}" type="pres">
      <dgm:prSet presAssocID="{3596F5C7-129C-41E2-90EE-73D4DD7BAFDC}" presName="node" presStyleLbl="node1" presStyleIdx="0" presStyleCnt="4">
        <dgm:presLayoutVars>
          <dgm:bulletEnabled val="1"/>
        </dgm:presLayoutVars>
      </dgm:prSet>
      <dgm:spPr/>
    </dgm:pt>
    <dgm:pt modelId="{F2C45BAF-4167-4C0E-B635-0D8F8B5F9040}" type="pres">
      <dgm:prSet presAssocID="{FEC26C06-8C7F-425C-B8D9-89D2C349BEE4}" presName="sibTrans" presStyleCnt="0"/>
      <dgm:spPr/>
    </dgm:pt>
    <dgm:pt modelId="{3FC85117-A6E1-413B-9DC7-8182C30D5B2A}" type="pres">
      <dgm:prSet presAssocID="{9293AA6E-FCA1-4BC0-B28E-677DF0EDD8A5}" presName="node" presStyleLbl="node1" presStyleIdx="1" presStyleCnt="4">
        <dgm:presLayoutVars>
          <dgm:bulletEnabled val="1"/>
        </dgm:presLayoutVars>
      </dgm:prSet>
      <dgm:spPr/>
    </dgm:pt>
    <dgm:pt modelId="{A93FD121-F60D-40CA-A0C1-CC618B258A5D}" type="pres">
      <dgm:prSet presAssocID="{27C84F40-950B-46F6-8EDD-36CC9DD979A7}" presName="sibTrans" presStyleCnt="0"/>
      <dgm:spPr/>
    </dgm:pt>
    <dgm:pt modelId="{EB3197D7-D21F-42C5-A3A5-911318A11501}" type="pres">
      <dgm:prSet presAssocID="{21337C51-D490-4642-8688-75F857A6B2DE}" presName="node" presStyleLbl="node1" presStyleIdx="2" presStyleCnt="4">
        <dgm:presLayoutVars>
          <dgm:bulletEnabled val="1"/>
        </dgm:presLayoutVars>
      </dgm:prSet>
      <dgm:spPr/>
    </dgm:pt>
    <dgm:pt modelId="{97301406-7A23-411F-8157-DCDA26B29AC8}" type="pres">
      <dgm:prSet presAssocID="{19A6567B-A21A-4AD8-96C1-822777C1A2D3}" presName="sibTrans" presStyleCnt="0"/>
      <dgm:spPr/>
    </dgm:pt>
    <dgm:pt modelId="{BD060EDD-4D47-4090-95A7-6A1B29CF4526}" type="pres">
      <dgm:prSet presAssocID="{268A9DAD-C9BE-4231-A122-5A76B228A98F}" presName="node" presStyleLbl="node1" presStyleIdx="3" presStyleCnt="4">
        <dgm:presLayoutVars>
          <dgm:bulletEnabled val="1"/>
        </dgm:presLayoutVars>
      </dgm:prSet>
      <dgm:spPr/>
    </dgm:pt>
  </dgm:ptLst>
  <dgm:cxnLst>
    <dgm:cxn modelId="{A45D8D08-15DC-4106-90AA-DEE0CD7E5240}" srcId="{3EF0E425-D29F-423D-947E-2ECBD7B21A3D}" destId="{9293AA6E-FCA1-4BC0-B28E-677DF0EDD8A5}" srcOrd="1" destOrd="0" parTransId="{3898B12B-FF47-41FC-9528-74F6299647B1}" sibTransId="{27C84F40-950B-46F6-8EDD-36CC9DD979A7}"/>
    <dgm:cxn modelId="{108EEB0E-33E1-4AE9-A46E-41407CB7EFBE}" type="presOf" srcId="{21337C51-D490-4642-8688-75F857A6B2DE}" destId="{EB3197D7-D21F-42C5-A3A5-911318A11501}" srcOrd="0" destOrd="0" presId="urn:microsoft.com/office/officeart/2005/8/layout/default"/>
    <dgm:cxn modelId="{A652C779-2D98-422D-A509-878C835E99DB}" type="presOf" srcId="{268A9DAD-C9BE-4231-A122-5A76B228A98F}" destId="{BD060EDD-4D47-4090-95A7-6A1B29CF4526}" srcOrd="0" destOrd="0" presId="urn:microsoft.com/office/officeart/2005/8/layout/default"/>
    <dgm:cxn modelId="{357D7C5A-9254-425A-92F8-E36FC3B1A72F}" type="presOf" srcId="{9293AA6E-FCA1-4BC0-B28E-677DF0EDD8A5}" destId="{3FC85117-A6E1-413B-9DC7-8182C30D5B2A}" srcOrd="0" destOrd="0" presId="urn:microsoft.com/office/officeart/2005/8/layout/default"/>
    <dgm:cxn modelId="{855B25B5-49B2-40A4-BE2C-842C4338CF86}" type="presOf" srcId="{3EF0E425-D29F-423D-947E-2ECBD7B21A3D}" destId="{48D7032E-AE7F-4A8A-9CAB-368A6B4EC416}" srcOrd="0" destOrd="0" presId="urn:microsoft.com/office/officeart/2005/8/layout/default"/>
    <dgm:cxn modelId="{8C4D2ED9-FC45-404D-988B-CD9EABCEF109}" srcId="{3EF0E425-D29F-423D-947E-2ECBD7B21A3D}" destId="{3596F5C7-129C-41E2-90EE-73D4DD7BAFDC}" srcOrd="0" destOrd="0" parTransId="{1AA2BE7A-1534-4401-883F-9DE4DCC21E13}" sibTransId="{FEC26C06-8C7F-425C-B8D9-89D2C349BEE4}"/>
    <dgm:cxn modelId="{F013FAE3-F15C-423E-BA40-DAE854B8F213}" srcId="{3EF0E425-D29F-423D-947E-2ECBD7B21A3D}" destId="{268A9DAD-C9BE-4231-A122-5A76B228A98F}" srcOrd="3" destOrd="0" parTransId="{4018EDEE-4419-4DCA-BA21-F4C68D75A2A6}" sibTransId="{FD7AE790-D599-4850-916F-55233678FDA2}"/>
    <dgm:cxn modelId="{101BEDFE-0EEB-42D4-9486-960265908CA0}" type="presOf" srcId="{3596F5C7-129C-41E2-90EE-73D4DD7BAFDC}" destId="{3E3E0FD3-F8B0-49E8-B039-1F3A748E3156}" srcOrd="0" destOrd="0" presId="urn:microsoft.com/office/officeart/2005/8/layout/default"/>
    <dgm:cxn modelId="{50A8A1FF-48CE-4D5D-A65B-E55F6EE1F615}" srcId="{3EF0E425-D29F-423D-947E-2ECBD7B21A3D}" destId="{21337C51-D490-4642-8688-75F857A6B2DE}" srcOrd="2" destOrd="0" parTransId="{4B7E8ACF-62A5-4EDF-B694-3E3D786F47E1}" sibTransId="{19A6567B-A21A-4AD8-96C1-822777C1A2D3}"/>
    <dgm:cxn modelId="{3B2DAFA0-FBEF-4444-8A56-5B5006D96D8E}" type="presParOf" srcId="{48D7032E-AE7F-4A8A-9CAB-368A6B4EC416}" destId="{3E3E0FD3-F8B0-49E8-B039-1F3A748E3156}" srcOrd="0" destOrd="0" presId="urn:microsoft.com/office/officeart/2005/8/layout/default"/>
    <dgm:cxn modelId="{1EAA277A-E250-45B8-B9FB-545D8DA7CD5C}" type="presParOf" srcId="{48D7032E-AE7F-4A8A-9CAB-368A6B4EC416}" destId="{F2C45BAF-4167-4C0E-B635-0D8F8B5F9040}" srcOrd="1" destOrd="0" presId="urn:microsoft.com/office/officeart/2005/8/layout/default"/>
    <dgm:cxn modelId="{2E974262-FDB5-4587-AE6B-78B1D4CEA48B}" type="presParOf" srcId="{48D7032E-AE7F-4A8A-9CAB-368A6B4EC416}" destId="{3FC85117-A6E1-413B-9DC7-8182C30D5B2A}" srcOrd="2" destOrd="0" presId="urn:microsoft.com/office/officeart/2005/8/layout/default"/>
    <dgm:cxn modelId="{C2BA5659-97A6-4034-88ED-01FDF7684FFC}" type="presParOf" srcId="{48D7032E-AE7F-4A8A-9CAB-368A6B4EC416}" destId="{A93FD121-F60D-40CA-A0C1-CC618B258A5D}" srcOrd="3" destOrd="0" presId="urn:microsoft.com/office/officeart/2005/8/layout/default"/>
    <dgm:cxn modelId="{781240F8-B1EA-4061-B4FA-64E5CB427EAD}" type="presParOf" srcId="{48D7032E-AE7F-4A8A-9CAB-368A6B4EC416}" destId="{EB3197D7-D21F-42C5-A3A5-911318A11501}" srcOrd="4" destOrd="0" presId="urn:microsoft.com/office/officeart/2005/8/layout/default"/>
    <dgm:cxn modelId="{0AF712E9-F0F1-410E-A958-64A8AF321447}" type="presParOf" srcId="{48D7032E-AE7F-4A8A-9CAB-368A6B4EC416}" destId="{97301406-7A23-411F-8157-DCDA26B29AC8}" srcOrd="5" destOrd="0" presId="urn:microsoft.com/office/officeart/2005/8/layout/default"/>
    <dgm:cxn modelId="{0D2F3843-105A-4EBD-9A30-0B04ABF77A0D}" type="presParOf" srcId="{48D7032E-AE7F-4A8A-9CAB-368A6B4EC416}" destId="{BD060EDD-4D47-4090-95A7-6A1B29CF452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77A054-349C-471D-AE7D-54C53043A4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305811F-BE8D-4545-996E-C03ED4F48E81}">
      <dgm:prSet/>
      <dgm:spPr/>
      <dgm:t>
        <a:bodyPr/>
        <a:lstStyle/>
        <a:p>
          <a:r>
            <a:rPr lang="tr-TR"/>
            <a:t>Beslenmenin hastalıkların gelişiminde önlenmesinde son derece önemli olduğu yapılan araştırmalarla ortaya konmuş ve diyetisyenlerin çalışma alanları da oldukça artmıştır. </a:t>
          </a:r>
          <a:endParaRPr lang="en-US"/>
        </a:p>
      </dgm:t>
    </dgm:pt>
    <dgm:pt modelId="{3EDA7EA7-8676-4A63-8E81-1E8C6CC8CA54}" type="parTrans" cxnId="{DCB85291-7B62-43D7-BDF7-F92D8F7709A8}">
      <dgm:prSet/>
      <dgm:spPr/>
      <dgm:t>
        <a:bodyPr/>
        <a:lstStyle/>
        <a:p>
          <a:endParaRPr lang="en-US"/>
        </a:p>
      </dgm:t>
    </dgm:pt>
    <dgm:pt modelId="{D8217ABD-1FDF-4E1C-B2B5-225735CC3040}" type="sibTrans" cxnId="{DCB85291-7B62-43D7-BDF7-F92D8F7709A8}">
      <dgm:prSet/>
      <dgm:spPr/>
      <dgm:t>
        <a:bodyPr/>
        <a:lstStyle/>
        <a:p>
          <a:endParaRPr lang="en-US"/>
        </a:p>
      </dgm:t>
    </dgm:pt>
    <dgm:pt modelId="{103D9B84-0D9F-43A7-9DAF-3820D37DA83D}">
      <dgm:prSet/>
      <dgm:spPr/>
      <dgm:t>
        <a:bodyPr/>
        <a:lstStyle/>
        <a:p>
          <a:r>
            <a:rPr lang="tr-TR"/>
            <a:t>Diyetisyenlerin görev yapabileceği alanlar:</a:t>
          </a:r>
          <a:endParaRPr lang="en-US"/>
        </a:p>
      </dgm:t>
    </dgm:pt>
    <dgm:pt modelId="{831A0A58-E00F-427F-BA9E-E00522D20426}" type="parTrans" cxnId="{8AE8B7C3-301D-4112-96D5-3B73D2FEBE77}">
      <dgm:prSet/>
      <dgm:spPr/>
      <dgm:t>
        <a:bodyPr/>
        <a:lstStyle/>
        <a:p>
          <a:endParaRPr lang="en-US"/>
        </a:p>
      </dgm:t>
    </dgm:pt>
    <dgm:pt modelId="{51C0A529-AB27-4E4E-BEBF-B11A0622BC49}" type="sibTrans" cxnId="{8AE8B7C3-301D-4112-96D5-3B73D2FEBE77}">
      <dgm:prSet/>
      <dgm:spPr/>
      <dgm:t>
        <a:bodyPr/>
        <a:lstStyle/>
        <a:p>
          <a:endParaRPr lang="en-US"/>
        </a:p>
      </dgm:t>
    </dgm:pt>
    <dgm:pt modelId="{1576AB17-A886-45D1-80D7-9ACF3D7E2598}">
      <dgm:prSet/>
      <dgm:spPr/>
      <dgm:t>
        <a:bodyPr/>
        <a:lstStyle/>
        <a:p>
          <a:r>
            <a:rPr lang="tr-TR"/>
            <a:t>Eğitim kurumlarında Eğitici Diyetisyen</a:t>
          </a:r>
          <a:endParaRPr lang="en-US"/>
        </a:p>
      </dgm:t>
    </dgm:pt>
    <dgm:pt modelId="{F258D42F-F87E-477E-B005-EE435EE039AC}" type="parTrans" cxnId="{4EBBA074-F9A8-43B3-AAFD-6DA8090BEBE7}">
      <dgm:prSet/>
      <dgm:spPr/>
      <dgm:t>
        <a:bodyPr/>
        <a:lstStyle/>
        <a:p>
          <a:endParaRPr lang="en-US"/>
        </a:p>
      </dgm:t>
    </dgm:pt>
    <dgm:pt modelId="{A460EB93-85B1-4AD3-9D81-E949ABD6E51B}" type="sibTrans" cxnId="{4EBBA074-F9A8-43B3-AAFD-6DA8090BEBE7}">
      <dgm:prSet/>
      <dgm:spPr/>
      <dgm:t>
        <a:bodyPr/>
        <a:lstStyle/>
        <a:p>
          <a:endParaRPr lang="en-US"/>
        </a:p>
      </dgm:t>
    </dgm:pt>
    <dgm:pt modelId="{BE876FED-D38E-480C-ABF6-B399C65AD3FD}">
      <dgm:prSet/>
      <dgm:spPr/>
      <dgm:t>
        <a:bodyPr/>
        <a:lstStyle/>
        <a:p>
          <a:r>
            <a:rPr lang="tr-TR"/>
            <a:t>Araştırma kurumlarında Araştırmacı Diyetisyen</a:t>
          </a:r>
          <a:endParaRPr lang="en-US"/>
        </a:p>
      </dgm:t>
    </dgm:pt>
    <dgm:pt modelId="{EEFF8A4F-8D21-4F0B-ACFF-951EBF85ABA0}" type="parTrans" cxnId="{E4DA9604-6217-4F9D-A217-9F6E1016728D}">
      <dgm:prSet/>
      <dgm:spPr/>
      <dgm:t>
        <a:bodyPr/>
        <a:lstStyle/>
        <a:p>
          <a:endParaRPr lang="en-US"/>
        </a:p>
      </dgm:t>
    </dgm:pt>
    <dgm:pt modelId="{42AE7B81-9405-4A49-BE4A-25251670D1DA}" type="sibTrans" cxnId="{E4DA9604-6217-4F9D-A217-9F6E1016728D}">
      <dgm:prSet/>
      <dgm:spPr/>
      <dgm:t>
        <a:bodyPr/>
        <a:lstStyle/>
        <a:p>
          <a:endParaRPr lang="en-US"/>
        </a:p>
      </dgm:t>
    </dgm:pt>
    <dgm:pt modelId="{BCF0F475-2BD1-4083-89DD-47661C9CA11D}" type="pres">
      <dgm:prSet presAssocID="{BF77A054-349C-471D-AE7D-54C53043A443}" presName="root" presStyleCnt="0">
        <dgm:presLayoutVars>
          <dgm:dir/>
          <dgm:resizeHandles val="exact"/>
        </dgm:presLayoutVars>
      </dgm:prSet>
      <dgm:spPr/>
    </dgm:pt>
    <dgm:pt modelId="{637F20D1-8077-4D39-BB36-07DE7C3B3120}" type="pres">
      <dgm:prSet presAssocID="{B305811F-BE8D-4545-996E-C03ED4F48E81}" presName="compNode" presStyleCnt="0"/>
      <dgm:spPr/>
    </dgm:pt>
    <dgm:pt modelId="{C05A5EA1-DD63-4461-80C2-DB4FEB982B96}" type="pres">
      <dgm:prSet presAssocID="{B305811F-BE8D-4545-996E-C03ED4F48E81}" presName="bgRect" presStyleLbl="bgShp" presStyleIdx="0" presStyleCnt="2"/>
      <dgm:spPr/>
    </dgm:pt>
    <dgm:pt modelId="{477645EB-6D31-4FB7-8A36-35A2CD690CDE}" type="pres">
      <dgm:prSet presAssocID="{B305811F-BE8D-4545-996E-C03ED4F48E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94F9044E-6DD9-4976-BB8B-229142F69D3F}" type="pres">
      <dgm:prSet presAssocID="{B305811F-BE8D-4545-996E-C03ED4F48E81}" presName="spaceRect" presStyleCnt="0"/>
      <dgm:spPr/>
    </dgm:pt>
    <dgm:pt modelId="{71FD203F-C812-41CF-B088-4A419BFFBBE4}" type="pres">
      <dgm:prSet presAssocID="{B305811F-BE8D-4545-996E-C03ED4F48E81}" presName="parTx" presStyleLbl="revTx" presStyleIdx="0" presStyleCnt="3">
        <dgm:presLayoutVars>
          <dgm:chMax val="0"/>
          <dgm:chPref val="0"/>
        </dgm:presLayoutVars>
      </dgm:prSet>
      <dgm:spPr/>
    </dgm:pt>
    <dgm:pt modelId="{9477FF76-DE1F-4752-9B0C-CCBD6003EEDC}" type="pres">
      <dgm:prSet presAssocID="{D8217ABD-1FDF-4E1C-B2B5-225735CC3040}" presName="sibTrans" presStyleCnt="0"/>
      <dgm:spPr/>
    </dgm:pt>
    <dgm:pt modelId="{5A2FC279-0842-4904-A0DE-B14FE6E79EC1}" type="pres">
      <dgm:prSet presAssocID="{103D9B84-0D9F-43A7-9DAF-3820D37DA83D}" presName="compNode" presStyleCnt="0"/>
      <dgm:spPr/>
    </dgm:pt>
    <dgm:pt modelId="{28DA5A4D-E4D1-4B85-A667-E1026D4CCD01}" type="pres">
      <dgm:prSet presAssocID="{103D9B84-0D9F-43A7-9DAF-3820D37DA83D}" presName="bgRect" presStyleLbl="bgShp" presStyleIdx="1" presStyleCnt="2"/>
      <dgm:spPr/>
    </dgm:pt>
    <dgm:pt modelId="{6C4F3456-BD9B-4B78-A47E-BD11867A7AAF}" type="pres">
      <dgm:prSet presAssocID="{103D9B84-0D9F-43A7-9DAF-3820D37DA8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C77BD10-C071-46C4-A3BD-F73CC87BD1AB}" type="pres">
      <dgm:prSet presAssocID="{103D9B84-0D9F-43A7-9DAF-3820D37DA83D}" presName="spaceRect" presStyleCnt="0"/>
      <dgm:spPr/>
    </dgm:pt>
    <dgm:pt modelId="{F0D7A022-D773-4D35-869F-50C82252BBA2}" type="pres">
      <dgm:prSet presAssocID="{103D9B84-0D9F-43A7-9DAF-3820D37DA83D}" presName="parTx" presStyleLbl="revTx" presStyleIdx="1" presStyleCnt="3">
        <dgm:presLayoutVars>
          <dgm:chMax val="0"/>
          <dgm:chPref val="0"/>
        </dgm:presLayoutVars>
      </dgm:prSet>
      <dgm:spPr/>
    </dgm:pt>
    <dgm:pt modelId="{7AD55A63-99CA-4879-9503-CB245696CD0C}" type="pres">
      <dgm:prSet presAssocID="{103D9B84-0D9F-43A7-9DAF-3820D37DA83D}" presName="desTx" presStyleLbl="revTx" presStyleIdx="2" presStyleCnt="3">
        <dgm:presLayoutVars/>
      </dgm:prSet>
      <dgm:spPr/>
    </dgm:pt>
  </dgm:ptLst>
  <dgm:cxnLst>
    <dgm:cxn modelId="{E4DA9604-6217-4F9D-A217-9F6E1016728D}" srcId="{103D9B84-0D9F-43A7-9DAF-3820D37DA83D}" destId="{BE876FED-D38E-480C-ABF6-B399C65AD3FD}" srcOrd="1" destOrd="0" parTransId="{EEFF8A4F-8D21-4F0B-ACFF-951EBF85ABA0}" sibTransId="{42AE7B81-9405-4A49-BE4A-25251670D1DA}"/>
    <dgm:cxn modelId="{4C9E0105-FFDB-4095-A7D4-FDFFBC8F9D90}" type="presOf" srcId="{BE876FED-D38E-480C-ABF6-B399C65AD3FD}" destId="{7AD55A63-99CA-4879-9503-CB245696CD0C}" srcOrd="0" destOrd="1" presId="urn:microsoft.com/office/officeart/2018/2/layout/IconVerticalSolidList"/>
    <dgm:cxn modelId="{6E68FE4A-F774-447F-8747-2E3C62AF78B0}" type="presOf" srcId="{103D9B84-0D9F-43A7-9DAF-3820D37DA83D}" destId="{F0D7A022-D773-4D35-869F-50C82252BBA2}" srcOrd="0" destOrd="0" presId="urn:microsoft.com/office/officeart/2018/2/layout/IconVerticalSolidList"/>
    <dgm:cxn modelId="{4EBBA074-F9A8-43B3-AAFD-6DA8090BEBE7}" srcId="{103D9B84-0D9F-43A7-9DAF-3820D37DA83D}" destId="{1576AB17-A886-45D1-80D7-9ACF3D7E2598}" srcOrd="0" destOrd="0" parTransId="{F258D42F-F87E-477E-B005-EE435EE039AC}" sibTransId="{A460EB93-85B1-4AD3-9D81-E949ABD6E51B}"/>
    <dgm:cxn modelId="{DCB85291-7B62-43D7-BDF7-F92D8F7709A8}" srcId="{BF77A054-349C-471D-AE7D-54C53043A443}" destId="{B305811F-BE8D-4545-996E-C03ED4F48E81}" srcOrd="0" destOrd="0" parTransId="{3EDA7EA7-8676-4A63-8E81-1E8C6CC8CA54}" sibTransId="{D8217ABD-1FDF-4E1C-B2B5-225735CC3040}"/>
    <dgm:cxn modelId="{06CBEDA0-C23F-4B80-BD38-67F003BC07CF}" type="presOf" srcId="{1576AB17-A886-45D1-80D7-9ACF3D7E2598}" destId="{7AD55A63-99CA-4879-9503-CB245696CD0C}" srcOrd="0" destOrd="0" presId="urn:microsoft.com/office/officeart/2018/2/layout/IconVerticalSolidList"/>
    <dgm:cxn modelId="{5CE23EA8-A506-4226-9586-602CDE75D6FC}" type="presOf" srcId="{B305811F-BE8D-4545-996E-C03ED4F48E81}" destId="{71FD203F-C812-41CF-B088-4A419BFFBBE4}" srcOrd="0" destOrd="0" presId="urn:microsoft.com/office/officeart/2018/2/layout/IconVerticalSolidList"/>
    <dgm:cxn modelId="{BC48A8AC-82AF-4D39-B81B-F3FEFFB850BA}" type="presOf" srcId="{BF77A054-349C-471D-AE7D-54C53043A443}" destId="{BCF0F475-2BD1-4083-89DD-47661C9CA11D}" srcOrd="0" destOrd="0" presId="urn:microsoft.com/office/officeart/2018/2/layout/IconVerticalSolidList"/>
    <dgm:cxn modelId="{8AE8B7C3-301D-4112-96D5-3B73D2FEBE77}" srcId="{BF77A054-349C-471D-AE7D-54C53043A443}" destId="{103D9B84-0D9F-43A7-9DAF-3820D37DA83D}" srcOrd="1" destOrd="0" parTransId="{831A0A58-E00F-427F-BA9E-E00522D20426}" sibTransId="{51C0A529-AB27-4E4E-BEBF-B11A0622BC49}"/>
    <dgm:cxn modelId="{4D7E2E27-F6A6-4686-AD40-F08E1A98C274}" type="presParOf" srcId="{BCF0F475-2BD1-4083-89DD-47661C9CA11D}" destId="{637F20D1-8077-4D39-BB36-07DE7C3B3120}" srcOrd="0" destOrd="0" presId="urn:microsoft.com/office/officeart/2018/2/layout/IconVerticalSolidList"/>
    <dgm:cxn modelId="{0A31EC98-362C-4F60-AA0F-A108457D3C01}" type="presParOf" srcId="{637F20D1-8077-4D39-BB36-07DE7C3B3120}" destId="{C05A5EA1-DD63-4461-80C2-DB4FEB982B96}" srcOrd="0" destOrd="0" presId="urn:microsoft.com/office/officeart/2018/2/layout/IconVerticalSolidList"/>
    <dgm:cxn modelId="{E3991715-6125-425E-89F7-D951172B1D28}" type="presParOf" srcId="{637F20D1-8077-4D39-BB36-07DE7C3B3120}" destId="{477645EB-6D31-4FB7-8A36-35A2CD690CDE}" srcOrd="1" destOrd="0" presId="urn:microsoft.com/office/officeart/2018/2/layout/IconVerticalSolidList"/>
    <dgm:cxn modelId="{76F7B79A-E8A1-44FD-A3B6-C35E5ECD4AC8}" type="presParOf" srcId="{637F20D1-8077-4D39-BB36-07DE7C3B3120}" destId="{94F9044E-6DD9-4976-BB8B-229142F69D3F}" srcOrd="2" destOrd="0" presId="urn:microsoft.com/office/officeart/2018/2/layout/IconVerticalSolidList"/>
    <dgm:cxn modelId="{2A2667CF-25A8-440F-866B-860A76C7B9D2}" type="presParOf" srcId="{637F20D1-8077-4D39-BB36-07DE7C3B3120}" destId="{71FD203F-C812-41CF-B088-4A419BFFBBE4}" srcOrd="3" destOrd="0" presId="urn:microsoft.com/office/officeart/2018/2/layout/IconVerticalSolidList"/>
    <dgm:cxn modelId="{758F99FC-52A6-46D1-8133-A8BA0815D2CF}" type="presParOf" srcId="{BCF0F475-2BD1-4083-89DD-47661C9CA11D}" destId="{9477FF76-DE1F-4752-9B0C-CCBD6003EEDC}" srcOrd="1" destOrd="0" presId="urn:microsoft.com/office/officeart/2018/2/layout/IconVerticalSolidList"/>
    <dgm:cxn modelId="{5360491C-7D09-4A42-9382-08B75DE66E8C}" type="presParOf" srcId="{BCF0F475-2BD1-4083-89DD-47661C9CA11D}" destId="{5A2FC279-0842-4904-A0DE-B14FE6E79EC1}" srcOrd="2" destOrd="0" presId="urn:microsoft.com/office/officeart/2018/2/layout/IconVerticalSolidList"/>
    <dgm:cxn modelId="{79B43B33-4871-4C4E-B184-DDB822F5B381}" type="presParOf" srcId="{5A2FC279-0842-4904-A0DE-B14FE6E79EC1}" destId="{28DA5A4D-E4D1-4B85-A667-E1026D4CCD01}" srcOrd="0" destOrd="0" presId="urn:microsoft.com/office/officeart/2018/2/layout/IconVerticalSolidList"/>
    <dgm:cxn modelId="{0318F8BA-C5F7-45C2-A449-ADA3F79D371B}" type="presParOf" srcId="{5A2FC279-0842-4904-A0DE-B14FE6E79EC1}" destId="{6C4F3456-BD9B-4B78-A47E-BD11867A7AAF}" srcOrd="1" destOrd="0" presId="urn:microsoft.com/office/officeart/2018/2/layout/IconVerticalSolidList"/>
    <dgm:cxn modelId="{15CD24A7-2B1D-4227-80FA-C914E2010D9F}" type="presParOf" srcId="{5A2FC279-0842-4904-A0DE-B14FE6E79EC1}" destId="{1C77BD10-C071-46C4-A3BD-F73CC87BD1AB}" srcOrd="2" destOrd="0" presId="urn:microsoft.com/office/officeart/2018/2/layout/IconVerticalSolidList"/>
    <dgm:cxn modelId="{A70748D8-2EE9-4258-A769-F57EBA2FD415}" type="presParOf" srcId="{5A2FC279-0842-4904-A0DE-B14FE6E79EC1}" destId="{F0D7A022-D773-4D35-869F-50C82252BBA2}" srcOrd="3" destOrd="0" presId="urn:microsoft.com/office/officeart/2018/2/layout/IconVerticalSolidList"/>
    <dgm:cxn modelId="{CF332C50-1B2E-4086-9542-1BEF71DDE20C}" type="presParOf" srcId="{5A2FC279-0842-4904-A0DE-B14FE6E79EC1}" destId="{7AD55A63-99CA-4879-9503-CB245696CD0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796DE-D728-4631-B82F-4F5BD8C729EE}">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D7A06-60EE-4745-A2F7-2FA0785338A4}">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DC72B9-43C2-48A9-9DE8-AE634BC69677}">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44550">
            <a:lnSpc>
              <a:spcPct val="90000"/>
            </a:lnSpc>
            <a:spcBef>
              <a:spcPct val="0"/>
            </a:spcBef>
            <a:spcAft>
              <a:spcPct val="35000"/>
            </a:spcAft>
            <a:buNone/>
          </a:pPr>
          <a:r>
            <a:rPr lang="tr-TR" sz="1900" kern="1200"/>
            <a:t>Sağlık; fiziksel, zihinsel, ruhsal ve sosyal yönden tam bir iyilik durumudur.</a:t>
          </a:r>
          <a:endParaRPr lang="en-US" sz="1900" kern="1200"/>
        </a:p>
      </dsp:txBody>
      <dsp:txXfrm>
        <a:off x="1568246" y="735468"/>
        <a:ext cx="6661353" cy="1357788"/>
      </dsp:txXfrm>
    </dsp:sp>
    <dsp:sp modelId="{077C1C23-826C-4FF3-9252-9E80A9BB8603}">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B0C7E8-AE9C-4E6B-98D0-5AFA2C5422AD}">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8C992-CFDC-48E6-989B-B6B5F9624AAD}">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44550">
            <a:lnSpc>
              <a:spcPct val="90000"/>
            </a:lnSpc>
            <a:spcBef>
              <a:spcPct val="0"/>
            </a:spcBef>
            <a:spcAft>
              <a:spcPct val="35000"/>
            </a:spcAft>
            <a:buNone/>
          </a:pPr>
          <a:r>
            <a:rPr lang="tr-TR" sz="1900" kern="1200"/>
            <a:t>Bireyin sağlık durumu; genetik özellikler, yaş, beslenme durumu, fiziksel aktivite, sosyal ve çevresel etmenler (ev koşulları, hijyen-sanitasyon gibi), stres, çalışma koşulları ve aile desteği gibi bir çok diğer sosyal ve kültürel çevre özelliklerinin ürünüdür. </a:t>
          </a:r>
          <a:endParaRPr lang="en-US" sz="1900" kern="1200"/>
        </a:p>
      </dsp:txBody>
      <dsp:txXfrm>
        <a:off x="1568246" y="2432705"/>
        <a:ext cx="6661353" cy="13577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D1626-685B-4914-821D-F1B92BD59C7F}">
      <dsp:nvSpPr>
        <dsp:cNvPr id="0" name=""/>
        <dsp:cNvSpPr/>
      </dsp:nvSpPr>
      <dsp:spPr>
        <a:xfrm>
          <a:off x="1851818" y="0"/>
          <a:ext cx="4525963" cy="4525963"/>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AB0044-E2CF-497F-9E3F-0D4821270A77}">
      <dsp:nvSpPr>
        <dsp:cNvPr id="0" name=""/>
        <dsp:cNvSpPr/>
      </dsp:nvSpPr>
      <dsp:spPr>
        <a:xfrm>
          <a:off x="2281784" y="429966"/>
          <a:ext cx="1765125" cy="176512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1969 yılında Ankara’da kurulmuştur.</a:t>
          </a:r>
          <a:endParaRPr lang="en-US" sz="1300" kern="1200"/>
        </a:p>
      </dsp:txBody>
      <dsp:txXfrm>
        <a:off x="2367950" y="516132"/>
        <a:ext cx="1592793" cy="1592793"/>
      </dsp:txXfrm>
    </dsp:sp>
    <dsp:sp modelId="{BABE0275-8DC8-46AD-92EE-4D9D80F9A75E}">
      <dsp:nvSpPr>
        <dsp:cNvPr id="0" name=""/>
        <dsp:cNvSpPr/>
      </dsp:nvSpPr>
      <dsp:spPr>
        <a:xfrm>
          <a:off x="4182689" y="429966"/>
          <a:ext cx="1765125" cy="176512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İstanbul, Antalya, İzmir’de şubeleri bulunmaktadır.</a:t>
          </a:r>
          <a:endParaRPr lang="en-US" sz="1300" kern="1200"/>
        </a:p>
      </dsp:txBody>
      <dsp:txXfrm>
        <a:off x="4268855" y="516132"/>
        <a:ext cx="1592793" cy="1592793"/>
      </dsp:txXfrm>
    </dsp:sp>
    <dsp:sp modelId="{ACA85D08-D85E-4CF5-85D7-CC0D27588A56}">
      <dsp:nvSpPr>
        <dsp:cNvPr id="0" name=""/>
        <dsp:cNvSpPr/>
      </dsp:nvSpPr>
      <dsp:spPr>
        <a:xfrm>
          <a:off x="2281784" y="2330870"/>
          <a:ext cx="1765125" cy="176512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3 aylık aralıklarla alana özgü çalışmaların yer aldığı Beslenme ve Diyetetik Dergisi yayınlanmaktadır.</a:t>
          </a:r>
          <a:endParaRPr lang="en-US" sz="1300" kern="1200"/>
        </a:p>
      </dsp:txBody>
      <dsp:txXfrm>
        <a:off x="2367950" y="2417036"/>
        <a:ext cx="1592793" cy="1592793"/>
      </dsp:txXfrm>
    </dsp:sp>
    <dsp:sp modelId="{952ECAC0-2243-4017-ABB4-CF4CE06A868E}">
      <dsp:nvSpPr>
        <dsp:cNvPr id="0" name=""/>
        <dsp:cNvSpPr/>
      </dsp:nvSpPr>
      <dsp:spPr>
        <a:xfrm>
          <a:off x="4182689" y="2330870"/>
          <a:ext cx="1765125" cy="176512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6 Haziran ülkemizde verilen ilk mezunların mezuniyet tarihi olduğu için, Türkiye Diyetisyenler Günü olarak kutlanmaktadır.</a:t>
          </a:r>
          <a:endParaRPr lang="en-US" sz="1300" kern="1200"/>
        </a:p>
      </dsp:txBody>
      <dsp:txXfrm>
        <a:off x="4268855" y="2417036"/>
        <a:ext cx="1592793" cy="159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DBEFD-1ADE-481C-BE35-1F1EC2F2DD32}">
      <dsp:nvSpPr>
        <dsp:cNvPr id="0" name=""/>
        <dsp:cNvSpPr/>
      </dsp:nvSpPr>
      <dsp:spPr>
        <a:xfrm>
          <a:off x="1052690" y="841797"/>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19AD45-7CC0-4253-AF91-53F5AB812E19}">
      <dsp:nvSpPr>
        <dsp:cNvPr id="0" name=""/>
        <dsp:cNvSpPr/>
      </dsp:nvSpPr>
      <dsp:spPr>
        <a:xfrm>
          <a:off x="16284"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tr-TR" sz="1300" kern="1200"/>
            <a:t>Büyüme, yaşamın sürdürülmesi ve sağlığın korunması için besinlerin kullanılması olarak tanımlanan </a:t>
          </a:r>
          <a:r>
            <a:rPr lang="tr-TR" sz="1300" b="1" u="sng" kern="1200"/>
            <a:t>beslenme</a:t>
          </a:r>
          <a:r>
            <a:rPr lang="tr-TR" sz="1300" kern="1200"/>
            <a:t>, insan gereksinimlerinin başında gelir.</a:t>
          </a:r>
          <a:endParaRPr lang="en-US" sz="1300" kern="1200"/>
        </a:p>
      </dsp:txBody>
      <dsp:txXfrm>
        <a:off x="16284" y="2964165"/>
        <a:ext cx="3768750" cy="720000"/>
      </dsp:txXfrm>
    </dsp:sp>
    <dsp:sp modelId="{E8AD9CFF-F356-41E3-89BA-71BB0B5AB711}">
      <dsp:nvSpPr>
        <dsp:cNvPr id="0" name=""/>
        <dsp:cNvSpPr/>
      </dsp:nvSpPr>
      <dsp:spPr>
        <a:xfrm>
          <a:off x="5480971" y="841797"/>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245CA9-A7DF-4CCD-BB1C-9C0710AEBA3D}">
      <dsp:nvSpPr>
        <dsp:cNvPr id="0" name=""/>
        <dsp:cNvSpPr/>
      </dsp:nvSpPr>
      <dsp:spPr>
        <a:xfrm>
          <a:off x="4444565" y="2964165"/>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tr-TR" sz="1300" b="1" kern="1200"/>
            <a:t>Sağlıklı, kaliteli ve uzun yaşamın temelinde sağlıklı beslenme yatar.</a:t>
          </a:r>
          <a:endParaRPr lang="en-US" sz="1300" kern="1200"/>
        </a:p>
      </dsp:txBody>
      <dsp:txXfrm>
        <a:off x="4444565" y="2964165"/>
        <a:ext cx="376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C06C3-7CC9-4735-92FE-E30D2589B634}">
      <dsp:nvSpPr>
        <dsp:cNvPr id="0" name=""/>
        <dsp:cNvSpPr/>
      </dsp:nvSpPr>
      <dsp:spPr>
        <a:xfrm>
          <a:off x="0" y="0"/>
          <a:ext cx="8229600" cy="452596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tr-TR" sz="4300" kern="1200"/>
            <a:t>Multidisipliner bir yapıya sahip olan Beslenme ve Diyetetik bilim dalı;</a:t>
          </a:r>
          <a:endParaRPr lang="en-US" sz="4300" kern="1200"/>
        </a:p>
      </dsp:txBody>
      <dsp:txXfrm>
        <a:off x="0" y="0"/>
        <a:ext cx="8229600" cy="2444020"/>
      </dsp:txXfrm>
    </dsp:sp>
    <dsp:sp modelId="{26311741-06AA-4920-AC23-A1691C46CCF8}">
      <dsp:nvSpPr>
        <dsp:cNvPr id="0" name=""/>
        <dsp:cNvSpPr/>
      </dsp:nvSpPr>
      <dsp:spPr>
        <a:xfrm>
          <a:off x="0" y="2353500"/>
          <a:ext cx="4114799" cy="2081942"/>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tr-TR" sz="2400" kern="1200"/>
            <a:t>Besinlerin bileşimi, besin ögelerinin ve diğer bileşenlerin özellikleri ile sağlık üzerine etkilerinin belirlenmesi,</a:t>
          </a:r>
          <a:endParaRPr lang="en-US" sz="2400" kern="1200"/>
        </a:p>
      </dsp:txBody>
      <dsp:txXfrm>
        <a:off x="0" y="2353500"/>
        <a:ext cx="4114799" cy="2081942"/>
      </dsp:txXfrm>
    </dsp:sp>
    <dsp:sp modelId="{CBD291D4-7F85-4AAE-ACE5-C7F58CCDF146}">
      <dsp:nvSpPr>
        <dsp:cNvPr id="0" name=""/>
        <dsp:cNvSpPr/>
      </dsp:nvSpPr>
      <dsp:spPr>
        <a:xfrm>
          <a:off x="4114800" y="2353500"/>
          <a:ext cx="4114799" cy="2081942"/>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tr-TR" sz="2400" kern="1200"/>
            <a:t>Üretimden tüketime kadar besinlerin geçirdiği tüm evrelerdeki değişimleri ve bunların insan organizmasındaki etkilerinin irdelenmesi,</a:t>
          </a:r>
          <a:endParaRPr lang="en-US" sz="2400" kern="1200"/>
        </a:p>
      </dsp:txBody>
      <dsp:txXfrm>
        <a:off x="4114800" y="2353500"/>
        <a:ext cx="4114799" cy="2081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80E2D-1412-4AFC-AB6F-397646A5F11D}">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C65D2-85F5-44E7-ACC1-5BB55BFD3DBE}">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53AC16-AAEF-40DB-BF09-11E161AF200F}">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tr-TR" sz="2400" kern="1200"/>
            <a:t>Bireylerin gereksinimlerine uygun beslenme programlarının düzenlenmesi,</a:t>
          </a:r>
          <a:endParaRPr lang="en-US" sz="2400" kern="1200"/>
        </a:p>
      </dsp:txBody>
      <dsp:txXfrm>
        <a:off x="1493203" y="552"/>
        <a:ext cx="6736396" cy="1292816"/>
      </dsp:txXfrm>
    </dsp:sp>
    <dsp:sp modelId="{766FB9A9-57F3-40FD-9522-29DED63F28C7}">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DDD48-56E4-4B4F-A039-096AFBB64B4A}">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FCFEB-6797-459B-88B7-EA06D6734261}">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tr-TR" sz="2400" kern="1200"/>
            <a:t>Hastalıkların tedavisinde diyet programlarının hazırlanması,</a:t>
          </a:r>
          <a:endParaRPr lang="en-US" sz="2400" kern="1200"/>
        </a:p>
      </dsp:txBody>
      <dsp:txXfrm>
        <a:off x="1493203" y="1616573"/>
        <a:ext cx="6736396" cy="1292816"/>
      </dsp:txXfrm>
    </dsp:sp>
    <dsp:sp modelId="{F03E68DB-51D1-4162-8A6C-6955B61C123D}">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D68E6-D16D-42D2-94C4-6BBD0D54413D}">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EF6684-A443-4C48-A386-C4C1B67C1A96}">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tr-TR" sz="2400" kern="1200"/>
            <a:t>Toplu beslenme sistemleri için besinlerin satın alınmasından tüketime kadar geçen süreçlerin incelenmesi,</a:t>
          </a:r>
          <a:endParaRPr lang="en-US" sz="2400" kern="1200"/>
        </a:p>
      </dsp:txBody>
      <dsp:txXfrm>
        <a:off x="1493203" y="3232593"/>
        <a:ext cx="6736396" cy="1292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8B224-36B2-4C89-8EE8-15651B41EE33}">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FF329-4098-459C-BD15-DA70045C3BBB}">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F64CC7-86AF-44DC-8FF2-7F085D795691}">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tr-TR" sz="2400" kern="1200"/>
            <a:t>Toplumun besin tüketim ve beslenmeye bağlı sağlık sorunlarının belirlenmesi ve değerlendirilmesi,</a:t>
          </a:r>
          <a:endParaRPr lang="en-US" sz="2400" kern="1200"/>
        </a:p>
      </dsp:txBody>
      <dsp:txXfrm>
        <a:off x="1493203" y="552"/>
        <a:ext cx="6736396" cy="1292816"/>
      </dsp:txXfrm>
    </dsp:sp>
    <dsp:sp modelId="{043B4F6E-D9EF-45BD-9A24-61F16CA2E021}">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629E0-9720-46A7-ADCE-3BB2892BD84E}">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44A689-5E70-4EA0-81B4-DF1951424930}">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tr-TR" sz="2400" kern="1200"/>
            <a:t>Toplumun beslenme konusunda bilinçlendirilmesi,</a:t>
          </a:r>
          <a:endParaRPr lang="en-US" sz="2400" kern="1200"/>
        </a:p>
      </dsp:txBody>
      <dsp:txXfrm>
        <a:off x="1493203" y="1616573"/>
        <a:ext cx="6736396" cy="1292816"/>
      </dsp:txXfrm>
    </dsp:sp>
    <dsp:sp modelId="{BD77309A-B335-4017-A5F5-C4BFB85BC24F}">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E8ABC-8625-4C0F-8ADB-1189FFD70EA5}">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70ED1B-8061-4F3C-B0A2-C4347C2A8383}">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tr-TR" sz="2400" kern="1200"/>
            <a:t>Toplum sağlığını korumak ve geliştirmek amacıyla araştırma-geliştirme çalışmalarının yapılmasını kapsar.</a:t>
          </a:r>
          <a:endParaRPr lang="en-US" sz="2400" kern="1200"/>
        </a:p>
      </dsp:txBody>
      <dsp:txXfrm>
        <a:off x="1493203" y="3232593"/>
        <a:ext cx="6736396" cy="1292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1B1E9-404B-4517-9600-C18C0FD06228}">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2FB28-99DD-43B2-8106-270A660D3DD6}">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8C1612-455E-45A8-AB59-E1FD9740D6FC}">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tr-TR" sz="2500" kern="1200"/>
            <a:t>Öğrencinin aktif olduğu; derse sunum, ödev ve tartışmalarla birebir katıldığı bir öğrenim sistemi uygulanır.</a:t>
          </a:r>
          <a:endParaRPr lang="en-US" sz="2500" kern="1200"/>
        </a:p>
      </dsp:txBody>
      <dsp:txXfrm>
        <a:off x="1568246" y="735468"/>
        <a:ext cx="6661353" cy="1357788"/>
      </dsp:txXfrm>
    </dsp:sp>
    <dsp:sp modelId="{5DD1A20B-5A49-4006-88E9-97210856FFDA}">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4BF82-3E08-4768-B2EA-E32C779F899F}">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8FF6B8-38D9-44C0-B9C9-F6AF7B2DB345}">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tr-TR" sz="2500" kern="1200"/>
            <a:t>Staj ve uygulamalarla öğrencinin hayata atılması, mesleğin gereklerini öğrenmesi ve tecrübe kazanması sağlanır.</a:t>
          </a:r>
          <a:endParaRPr lang="en-US" sz="2500" kern="1200"/>
        </a:p>
      </dsp:txBody>
      <dsp:txXfrm>
        <a:off x="1568246" y="2432705"/>
        <a:ext cx="6661353" cy="1357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5E417-7323-4ABA-B00B-FC27D8F991B8}">
      <dsp:nvSpPr>
        <dsp:cNvPr id="0" name=""/>
        <dsp:cNvSpPr/>
      </dsp:nvSpPr>
      <dsp:spPr>
        <a:xfrm>
          <a:off x="0"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1877 ABD Diyetetik Komitesi kurulması ve eğitim programlarının başlaması,</a:t>
          </a:r>
          <a:endParaRPr lang="en-US" sz="1700" kern="1200"/>
        </a:p>
      </dsp:txBody>
      <dsp:txXfrm>
        <a:off x="0" y="591343"/>
        <a:ext cx="2571749" cy="1543050"/>
      </dsp:txXfrm>
    </dsp:sp>
    <dsp:sp modelId="{9BD789A1-C5B6-44B0-AC0B-708B85FB7401}">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1899 DİYETİSYEN meslek tanımı,</a:t>
          </a:r>
          <a:endParaRPr lang="en-US" sz="1700" kern="1200"/>
        </a:p>
      </dsp:txBody>
      <dsp:txXfrm>
        <a:off x="2828925" y="591343"/>
        <a:ext cx="2571749" cy="1543050"/>
      </dsp:txXfrm>
    </dsp:sp>
    <dsp:sp modelId="{2513325A-6E1E-49EA-A396-4A25D7280DF8}">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1917 Amerikan Diyetetik Derneği kurulması,</a:t>
          </a:r>
          <a:endParaRPr lang="en-US" sz="1700" kern="1200"/>
        </a:p>
      </dsp:txBody>
      <dsp:txXfrm>
        <a:off x="5657849" y="591343"/>
        <a:ext cx="2571749" cy="1543050"/>
      </dsp:txXfrm>
    </dsp:sp>
    <dsp:sp modelId="{51558774-A004-4486-80BF-BC642A5C7D42}">
      <dsp:nvSpPr>
        <dsp:cNvPr id="0" name=""/>
        <dsp:cNvSpPr/>
      </dsp:nvSpPr>
      <dsp:spPr>
        <a:xfrm>
          <a:off x="0"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1918 Tedavici diyetisyen, yönetici diyetisyen, toplum sağlığı diyetisyeni, eğitici diyetisyen (İsveç, İsviçre, Danimarka, Japonya)</a:t>
          </a:r>
          <a:endParaRPr lang="en-US" sz="1700" kern="1200"/>
        </a:p>
      </dsp:txBody>
      <dsp:txXfrm>
        <a:off x="0" y="2391569"/>
        <a:ext cx="2571749" cy="1543050"/>
      </dsp:txXfrm>
    </dsp:sp>
    <dsp:sp modelId="{FF031F8D-EE0F-4D39-9529-0B59801AB057}">
      <dsp:nvSpPr>
        <dsp:cNvPr id="0" name=""/>
        <dsp:cNvSpPr/>
      </dsp:nvSpPr>
      <dsp:spPr>
        <a:xfrm>
          <a:off x="2828925"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1922 ABD Diyetetik eğitimi 4 yıl</a:t>
          </a:r>
          <a:endParaRPr lang="en-US" sz="1700" kern="1200"/>
        </a:p>
      </dsp:txBody>
      <dsp:txXfrm>
        <a:off x="2828925" y="2391569"/>
        <a:ext cx="2571749" cy="1543050"/>
      </dsp:txXfrm>
    </dsp:sp>
    <dsp:sp modelId="{40894024-5C4E-4C0E-AE73-1773E7D1B422}">
      <dsp:nvSpPr>
        <dsp:cNvPr id="0" name=""/>
        <dsp:cNvSpPr/>
      </dsp:nvSpPr>
      <dsp:spPr>
        <a:xfrm>
          <a:off x="5657849"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1960 Üniversitelerde Beslenme ve Diyetetik Bölümleri yaygınlaştı.</a:t>
          </a:r>
          <a:endParaRPr lang="en-US" sz="1700" kern="1200"/>
        </a:p>
      </dsp:txBody>
      <dsp:txXfrm>
        <a:off x="5657849" y="2391569"/>
        <a:ext cx="2571749" cy="1543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E0FD3-F8B0-49E8-B039-1F3A748E3156}">
      <dsp:nvSpPr>
        <dsp:cNvPr id="0" name=""/>
        <dsp:cNvSpPr/>
      </dsp:nvSpPr>
      <dsp:spPr>
        <a:xfrm>
          <a:off x="460905"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Hacettepe Üniversitesi, Sağlık Bilimleri Fakültesi, Beslenme ve Diyetetik Bölümü (1962).</a:t>
          </a:r>
          <a:endParaRPr lang="en-US" sz="2600" kern="1200"/>
        </a:p>
      </dsp:txBody>
      <dsp:txXfrm>
        <a:off x="460905" y="1047"/>
        <a:ext cx="3479899" cy="2087939"/>
      </dsp:txXfrm>
    </dsp:sp>
    <dsp:sp modelId="{3FC85117-A6E1-413B-9DC7-8182C30D5B2A}">
      <dsp:nvSpPr>
        <dsp:cNvPr id="0" name=""/>
        <dsp:cNvSpPr/>
      </dsp:nvSpPr>
      <dsp:spPr>
        <a:xfrm>
          <a:off x="4288794"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Erciyes Üniversitesi Atatürk Sağlık Yüksekokulu, Beslenme ve Diyetetik Bölümü </a:t>
          </a:r>
          <a:endParaRPr lang="en-US" sz="2600" kern="1200"/>
        </a:p>
      </dsp:txBody>
      <dsp:txXfrm>
        <a:off x="4288794" y="1047"/>
        <a:ext cx="3479899" cy="2087939"/>
      </dsp:txXfrm>
    </dsp:sp>
    <dsp:sp modelId="{EB3197D7-D21F-42C5-A3A5-911318A11501}">
      <dsp:nvSpPr>
        <dsp:cNvPr id="0" name=""/>
        <dsp:cNvSpPr/>
      </dsp:nvSpPr>
      <dsp:spPr>
        <a:xfrm>
          <a:off x="460905" y="2436976"/>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Başkent Üniversitesi Sağlık Bilimleri Fakültesi, Beslenme ve Diyetetik Bölümü </a:t>
          </a:r>
          <a:endParaRPr lang="en-US" sz="2600" kern="1200"/>
        </a:p>
      </dsp:txBody>
      <dsp:txXfrm>
        <a:off x="460905" y="2436976"/>
        <a:ext cx="3479899" cy="2087939"/>
      </dsp:txXfrm>
    </dsp:sp>
    <dsp:sp modelId="{BD060EDD-4D47-4090-95A7-6A1B29CF4526}">
      <dsp:nvSpPr>
        <dsp:cNvPr id="0" name=""/>
        <dsp:cNvSpPr/>
      </dsp:nvSpPr>
      <dsp:spPr>
        <a:xfrm>
          <a:off x="4288794" y="2436976"/>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Halen yaklaşık 100 üniversitede Beslenme ve Diyetetik Bölümünde eğitim öğretim yapılmaktadır.</a:t>
          </a:r>
          <a:endParaRPr lang="en-US" sz="2600" kern="1200"/>
        </a:p>
      </dsp:txBody>
      <dsp:txXfrm>
        <a:off x="4288794" y="2436976"/>
        <a:ext cx="3479899" cy="20879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A5EA1-DD63-4461-80C2-DB4FEB982B96}">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645EB-6D31-4FB7-8A36-35A2CD690CDE}">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FD203F-C812-41CF-B088-4A419BFFBBE4}">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89000">
            <a:lnSpc>
              <a:spcPct val="90000"/>
            </a:lnSpc>
            <a:spcBef>
              <a:spcPct val="0"/>
            </a:spcBef>
            <a:spcAft>
              <a:spcPct val="35000"/>
            </a:spcAft>
            <a:buNone/>
          </a:pPr>
          <a:r>
            <a:rPr lang="tr-TR" sz="2000" kern="1200"/>
            <a:t>Beslenmenin hastalıkların gelişiminde önlenmesinde son derece önemli olduğu yapılan araştırmalarla ortaya konmuş ve diyetisyenlerin çalışma alanları da oldukça artmıştır. </a:t>
          </a:r>
          <a:endParaRPr lang="en-US" sz="2000" kern="1200"/>
        </a:p>
      </dsp:txBody>
      <dsp:txXfrm>
        <a:off x="1568246" y="735468"/>
        <a:ext cx="6661353" cy="1357788"/>
      </dsp:txXfrm>
    </dsp:sp>
    <dsp:sp modelId="{28DA5A4D-E4D1-4B85-A667-E1026D4CCD01}">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F3456-BD9B-4B78-A47E-BD11867A7AAF}">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D7A022-D773-4D35-869F-50C82252BBA2}">
      <dsp:nvSpPr>
        <dsp:cNvPr id="0" name=""/>
        <dsp:cNvSpPr/>
      </dsp:nvSpPr>
      <dsp:spPr>
        <a:xfrm>
          <a:off x="1568246" y="2432705"/>
          <a:ext cx="370332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89000">
            <a:lnSpc>
              <a:spcPct val="90000"/>
            </a:lnSpc>
            <a:spcBef>
              <a:spcPct val="0"/>
            </a:spcBef>
            <a:spcAft>
              <a:spcPct val="35000"/>
            </a:spcAft>
            <a:buNone/>
          </a:pPr>
          <a:r>
            <a:rPr lang="tr-TR" sz="2000" kern="1200"/>
            <a:t>Diyetisyenlerin görev yapabileceği alanlar:</a:t>
          </a:r>
          <a:endParaRPr lang="en-US" sz="2000" kern="1200"/>
        </a:p>
      </dsp:txBody>
      <dsp:txXfrm>
        <a:off x="1568246" y="2432705"/>
        <a:ext cx="3703320" cy="1357788"/>
      </dsp:txXfrm>
    </dsp:sp>
    <dsp:sp modelId="{7AD55A63-99CA-4879-9503-CB245696CD0C}">
      <dsp:nvSpPr>
        <dsp:cNvPr id="0" name=""/>
        <dsp:cNvSpPr/>
      </dsp:nvSpPr>
      <dsp:spPr>
        <a:xfrm>
          <a:off x="5271566" y="2432705"/>
          <a:ext cx="295803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666750">
            <a:lnSpc>
              <a:spcPct val="90000"/>
            </a:lnSpc>
            <a:spcBef>
              <a:spcPct val="0"/>
            </a:spcBef>
            <a:spcAft>
              <a:spcPct val="35000"/>
            </a:spcAft>
            <a:buNone/>
          </a:pPr>
          <a:r>
            <a:rPr lang="tr-TR" sz="1500" kern="1200"/>
            <a:t>Eğitim kurumlarında Eğitici Diyetisyen</a:t>
          </a:r>
          <a:endParaRPr lang="en-US" sz="1500" kern="1200"/>
        </a:p>
        <a:p>
          <a:pPr marL="0" lvl="0" indent="0" algn="l" defTabSz="666750">
            <a:lnSpc>
              <a:spcPct val="90000"/>
            </a:lnSpc>
            <a:spcBef>
              <a:spcPct val="0"/>
            </a:spcBef>
            <a:spcAft>
              <a:spcPct val="35000"/>
            </a:spcAft>
            <a:buNone/>
          </a:pPr>
          <a:r>
            <a:rPr lang="tr-TR" sz="1500" kern="1200"/>
            <a:t>Araştırma kurumlarında Araştırmacı Diyetisyen</a:t>
          </a:r>
          <a:endParaRPr lang="en-US" sz="1500" kern="1200"/>
        </a:p>
      </dsp:txBody>
      <dsp:txXfrm>
        <a:off x="5271566" y="2432705"/>
        <a:ext cx="2958033" cy="13577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27.09.2021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CFA9D6-C1FD-4034-BC5F-D348E9865B70}"/>
              </a:ext>
            </a:extLst>
          </p:cNvPr>
          <p:cNvPicPr>
            <a:picLocks noChangeAspect="1"/>
          </p:cNvPicPr>
          <p:nvPr/>
        </p:nvPicPr>
        <p:blipFill rotWithShape="1">
          <a:blip r:embed="rId2"/>
          <a:srcRect l="11426" r="13574"/>
          <a:stretch/>
        </p:blipFill>
        <p:spPr>
          <a:xfrm>
            <a:off x="20" y="10"/>
            <a:ext cx="9143980" cy="6857990"/>
          </a:xfrm>
          <a:prstGeom prst="rect">
            <a:avLst/>
          </a:prstGeom>
          <a:noFill/>
        </p:spPr>
      </p:pic>
    </p:spTree>
    <p:extLst>
      <p:ext uri="{BB962C8B-B14F-4D97-AF65-F5344CB8AC3E}">
        <p14:creationId xmlns:p14="http://schemas.microsoft.com/office/powerpoint/2010/main" val="118475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C9ED-02E2-40FD-AB77-51CDDA177D79}"/>
              </a:ext>
            </a:extLst>
          </p:cNvPr>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Beslenme ve Diyetetik Bölümü</a:t>
            </a:r>
            <a:endParaRPr lang="tr-TR" dirty="0"/>
          </a:p>
        </p:txBody>
      </p:sp>
      <p:graphicFrame>
        <p:nvGraphicFramePr>
          <p:cNvPr id="5" name="Content Placeholder 2">
            <a:extLst>
              <a:ext uri="{FF2B5EF4-FFF2-40B4-BE49-F238E27FC236}">
                <a16:creationId xmlns:a16="http://schemas.microsoft.com/office/drawing/2014/main" id="{65747759-E2DC-49CC-B283-086E60C9BADF}"/>
              </a:ext>
            </a:extLst>
          </p:cNvPr>
          <p:cNvGraphicFramePr>
            <a:graphicFrameLocks noGrp="1"/>
          </p:cNvGraphicFramePr>
          <p:nvPr>
            <p:ph idx="1"/>
            <p:extLst>
              <p:ext uri="{D42A27DB-BD31-4B8C-83A1-F6EECF244321}">
                <p14:modId xmlns:p14="http://schemas.microsoft.com/office/powerpoint/2010/main" val="29249718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9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EAAA-7ABB-4F85-BDCE-2E6D24FBE3C4}"/>
              </a:ext>
            </a:extLst>
          </p:cNvPr>
          <p:cNvSpPr>
            <a:spLocks noGrp="1"/>
          </p:cNvSpPr>
          <p:nvPr>
            <p:ph type="title"/>
          </p:nvPr>
        </p:nvSpPr>
        <p:spPr>
          <a:xfrm>
            <a:off x="722313" y="4406900"/>
            <a:ext cx="7772400" cy="1362075"/>
          </a:xfrm>
        </p:spPr>
        <p:txBody>
          <a:bodyPr anchor="t">
            <a:normAutofit/>
          </a:bodyPr>
          <a:lstStyle/>
          <a:p>
            <a:r>
              <a:rPr lang="tr-TR" b="1">
                <a:effectLst>
                  <a:outerShdw blurRad="38100" dist="38100" dir="2700000" algn="tl">
                    <a:srgbClr val="000000">
                      <a:alpha val="43137"/>
                    </a:srgbClr>
                  </a:outerShdw>
                </a:effectLst>
              </a:rPr>
              <a:t>Beslenme ve Diyetetik Bölümü</a:t>
            </a:r>
            <a:endParaRPr lang="tr-TR" dirty="0"/>
          </a:p>
        </p:txBody>
      </p:sp>
      <p:sp>
        <p:nvSpPr>
          <p:cNvPr id="3" name="Content Placeholder 2">
            <a:extLst>
              <a:ext uri="{FF2B5EF4-FFF2-40B4-BE49-F238E27FC236}">
                <a16:creationId xmlns:a16="http://schemas.microsoft.com/office/drawing/2014/main" id="{33D95A46-0CAC-432E-BD57-37B4B880E74D}"/>
              </a:ext>
            </a:extLst>
          </p:cNvPr>
          <p:cNvSpPr>
            <a:spLocks noGrp="1"/>
          </p:cNvSpPr>
          <p:nvPr>
            <p:ph type="body" idx="1"/>
          </p:nvPr>
        </p:nvSpPr>
        <p:spPr>
          <a:xfrm>
            <a:off x="722313" y="2906713"/>
            <a:ext cx="7772400" cy="1500187"/>
          </a:xfrm>
        </p:spPr>
        <p:txBody>
          <a:bodyPr anchor="b">
            <a:normAutofit/>
          </a:bodyPr>
          <a:lstStyle/>
          <a:p>
            <a:pPr>
              <a:lnSpc>
                <a:spcPct val="90000"/>
              </a:lnSpc>
            </a:pPr>
            <a:r>
              <a:rPr lang="tr-TR" sz="1700"/>
              <a:t>Beslenme ve Diyetetik Programı, beslenme alanında toplumsal sorunları analiz edebilecek ve çözüm yolları önerebilecek bilgi, beceri ve duyarlılık sahibi, beslenme danışmanlık ve eğitimi verebilecek yeterlilikte, hastane ve diğer sağlık kuruluşları, besin sanayi, üretim, yönetim ve organizasyon, araştırma ve geliştirme, beslenme plan ve programlarının oluşturulması ve uygulanması gibi alanlarda yeterlilik kazanmış diyetisyenler yetiştirmek amacıyla yapılandırılmıştır.</a:t>
            </a:r>
          </a:p>
          <a:p>
            <a:pPr>
              <a:lnSpc>
                <a:spcPct val="90000"/>
              </a:lnSpc>
            </a:pPr>
            <a:endParaRPr lang="tr-TR" sz="1700"/>
          </a:p>
        </p:txBody>
      </p:sp>
    </p:spTree>
    <p:extLst>
      <p:ext uri="{BB962C8B-B14F-4D97-AF65-F5344CB8AC3E}">
        <p14:creationId xmlns:p14="http://schemas.microsoft.com/office/powerpoint/2010/main" val="346584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7644-379C-4E54-863F-AA68EC8E037A}"/>
              </a:ext>
            </a:extLst>
          </p:cNvPr>
          <p:cNvSpPr>
            <a:spLocks noGrp="1"/>
          </p:cNvSpPr>
          <p:nvPr>
            <p:ph type="title"/>
          </p:nvPr>
        </p:nvSpPr>
        <p:spPr/>
        <p:txBody>
          <a:bodyPr>
            <a:normAutofit fontScale="90000"/>
          </a:bodyPr>
          <a:lstStyle/>
          <a:p>
            <a:r>
              <a:rPr lang="tr-TR" b="1">
                <a:solidFill>
                  <a:srgbClr val="7030A0"/>
                </a:solidFill>
                <a:effectLst>
                  <a:outerShdw blurRad="38100" dist="38100" dir="2700000" algn="tl">
                    <a:srgbClr val="000000">
                      <a:alpha val="43137"/>
                    </a:srgbClr>
                  </a:outerShdw>
                </a:effectLst>
              </a:rPr>
              <a:t>Beslenme ve Diyetetik Bölümü’nde</a:t>
            </a:r>
            <a:endParaRPr lang="tr-TR" dirty="0"/>
          </a:p>
        </p:txBody>
      </p:sp>
      <p:sp>
        <p:nvSpPr>
          <p:cNvPr id="3" name="Content Placeholder 2">
            <a:extLst>
              <a:ext uri="{FF2B5EF4-FFF2-40B4-BE49-F238E27FC236}">
                <a16:creationId xmlns:a16="http://schemas.microsoft.com/office/drawing/2014/main" id="{F3F2E8AA-689A-43C2-9348-7ED67B91E09C}"/>
              </a:ext>
            </a:extLst>
          </p:cNvPr>
          <p:cNvSpPr>
            <a:spLocks noGrp="1"/>
          </p:cNvSpPr>
          <p:nvPr>
            <p:ph idx="1"/>
          </p:nvPr>
        </p:nvSpPr>
        <p:spPr/>
        <p:txBody>
          <a:bodyPr/>
          <a:lstStyle/>
          <a:p>
            <a:r>
              <a:rPr lang="tr-TR" dirty="0"/>
              <a:t>İlk 2 yarıyıl meslek derslerine hazırlık amaçlı temel dersler verilmekte, </a:t>
            </a:r>
          </a:p>
          <a:p>
            <a:r>
              <a:rPr lang="tr-TR" dirty="0"/>
              <a:t>3. yarıyıldan itibaren;</a:t>
            </a:r>
          </a:p>
          <a:p>
            <a:pPr marL="0" indent="0">
              <a:buNone/>
            </a:pPr>
            <a:r>
              <a:rPr lang="tr-TR" dirty="0"/>
              <a:t>Besin kimyası, beslenme biyokimyası, besin teknolojisi, besin güvenliği, ana-çocuk beslenmesi, klinik hastalıklarda beslenme, toplu beslenme sistemleri konularını içeren dersler işlenmektedir.</a:t>
            </a:r>
          </a:p>
          <a:p>
            <a:endParaRPr lang="tr-TR" dirty="0"/>
          </a:p>
        </p:txBody>
      </p:sp>
    </p:spTree>
    <p:extLst>
      <p:ext uri="{BB962C8B-B14F-4D97-AF65-F5344CB8AC3E}">
        <p14:creationId xmlns:p14="http://schemas.microsoft.com/office/powerpoint/2010/main" val="232380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8229600" cy="1143000"/>
          </a:xfrm>
        </p:spPr>
        <p:txBody>
          <a:bodyPr anchor="ctr">
            <a:normAutofit/>
          </a:bodyPr>
          <a:lstStyle/>
          <a:p>
            <a:r>
              <a:rPr lang="tr-TR" sz="4100" b="1">
                <a:effectLst>
                  <a:outerShdw blurRad="38100" dist="38100" dir="2700000" algn="tl">
                    <a:srgbClr val="000000">
                      <a:alpha val="43137"/>
                    </a:srgbClr>
                  </a:outerShdw>
                </a:effectLst>
              </a:rPr>
              <a:t>Beslenme ve Diyetetik Bölümü’nde</a:t>
            </a:r>
          </a:p>
        </p:txBody>
      </p:sp>
      <p:graphicFrame>
        <p:nvGraphicFramePr>
          <p:cNvPr id="6" name="İçerik Yer Tutucusu 1">
            <a:extLst>
              <a:ext uri="{FF2B5EF4-FFF2-40B4-BE49-F238E27FC236}">
                <a16:creationId xmlns:a16="http://schemas.microsoft.com/office/drawing/2014/main" id="{BCF8A54C-9261-4BB6-AAFA-0E7068EFFAD7}"/>
              </a:ext>
            </a:extLst>
          </p:cNvPr>
          <p:cNvGraphicFramePr>
            <a:graphicFrameLocks noGrp="1"/>
          </p:cNvGraphicFramePr>
          <p:nvPr>
            <p:ph idx="1"/>
            <p:extLst>
              <p:ext uri="{D42A27DB-BD31-4B8C-83A1-F6EECF244321}">
                <p14:modId xmlns:p14="http://schemas.microsoft.com/office/powerpoint/2010/main" val="28401417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94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81A8-C576-4440-B5F2-77DE121366DC}"/>
              </a:ext>
            </a:extLst>
          </p:cNvPr>
          <p:cNvSpPr>
            <a:spLocks noGrp="1"/>
          </p:cNvSpPr>
          <p:nvPr>
            <p:ph type="title"/>
          </p:nvPr>
        </p:nvSpPr>
        <p:spPr>
          <a:xfrm>
            <a:off x="457200" y="274638"/>
            <a:ext cx="8229600" cy="1143000"/>
          </a:xfrm>
        </p:spPr>
        <p:txBody>
          <a:bodyPr anchor="ctr">
            <a:normAutofit/>
          </a:bodyPr>
          <a:lstStyle/>
          <a:p>
            <a:pPr>
              <a:lnSpc>
                <a:spcPct val="90000"/>
              </a:lnSpc>
            </a:pPr>
            <a:r>
              <a:rPr lang="tr-TR" sz="3700" b="1">
                <a:effectLst>
                  <a:outerShdw blurRad="38100" dist="38100" dir="2700000" algn="tl">
                    <a:srgbClr val="000000">
                      <a:alpha val="43137"/>
                    </a:srgbClr>
                  </a:outerShdw>
                </a:effectLst>
              </a:rPr>
              <a:t>Beslenme ve Diyetetik Bölümü Tarihçesi</a:t>
            </a:r>
            <a:endParaRPr lang="tr-TR" sz="3700"/>
          </a:p>
        </p:txBody>
      </p:sp>
      <p:graphicFrame>
        <p:nvGraphicFramePr>
          <p:cNvPr id="5" name="Content Placeholder 2">
            <a:extLst>
              <a:ext uri="{FF2B5EF4-FFF2-40B4-BE49-F238E27FC236}">
                <a16:creationId xmlns:a16="http://schemas.microsoft.com/office/drawing/2014/main" id="{59232910-A251-471E-A6AA-326CEE168837}"/>
              </a:ext>
            </a:extLst>
          </p:cNvPr>
          <p:cNvGraphicFramePr>
            <a:graphicFrameLocks noGrp="1"/>
          </p:cNvGraphicFramePr>
          <p:nvPr>
            <p:ph idx="1"/>
            <p:extLst>
              <p:ext uri="{D42A27DB-BD31-4B8C-83A1-F6EECF244321}">
                <p14:modId xmlns:p14="http://schemas.microsoft.com/office/powerpoint/2010/main" val="2727312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88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845F-A9CA-4C84-B8DA-9BD07D57948F}"/>
              </a:ext>
            </a:extLst>
          </p:cNvPr>
          <p:cNvSpPr>
            <a:spLocks noGrp="1"/>
          </p:cNvSpPr>
          <p:nvPr>
            <p:ph type="title"/>
          </p:nvPr>
        </p:nvSpPr>
        <p:spPr>
          <a:xfrm>
            <a:off x="457200" y="274638"/>
            <a:ext cx="8229600" cy="1143000"/>
          </a:xfrm>
        </p:spPr>
        <p:txBody>
          <a:bodyPr anchor="ctr">
            <a:normAutofit/>
          </a:bodyPr>
          <a:lstStyle/>
          <a:p>
            <a:pPr>
              <a:lnSpc>
                <a:spcPct val="90000"/>
              </a:lnSpc>
            </a:pPr>
            <a:r>
              <a:rPr lang="tr-TR" sz="3700" b="1">
                <a:effectLst>
                  <a:outerShdw blurRad="38100" dist="38100" dir="2700000" algn="tl">
                    <a:srgbClr val="000000">
                      <a:alpha val="43137"/>
                    </a:srgbClr>
                  </a:outerShdw>
                </a:effectLst>
              </a:rPr>
              <a:t>Ülkemizde Beslenme ve Diyetetik Bölümü Tarihçesi</a:t>
            </a:r>
            <a:endParaRPr lang="tr-TR" sz="3700"/>
          </a:p>
        </p:txBody>
      </p:sp>
      <p:graphicFrame>
        <p:nvGraphicFramePr>
          <p:cNvPr id="5" name="Content Placeholder 2">
            <a:extLst>
              <a:ext uri="{FF2B5EF4-FFF2-40B4-BE49-F238E27FC236}">
                <a16:creationId xmlns:a16="http://schemas.microsoft.com/office/drawing/2014/main" id="{95662711-F219-48F3-B6BE-1B19FC26F719}"/>
              </a:ext>
            </a:extLst>
          </p:cNvPr>
          <p:cNvGraphicFramePr>
            <a:graphicFrameLocks noGrp="1"/>
          </p:cNvGraphicFramePr>
          <p:nvPr>
            <p:ph idx="1"/>
            <p:extLst>
              <p:ext uri="{D42A27DB-BD31-4B8C-83A1-F6EECF244321}">
                <p14:modId xmlns:p14="http://schemas.microsoft.com/office/powerpoint/2010/main" val="10326133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61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a:extLst>
              <a:ext uri="{28A0092B-C50C-407E-A947-70E740481C1C}">
                <a14:useLocalDpi xmlns:a14="http://schemas.microsoft.com/office/drawing/2010/main" val="0"/>
              </a:ext>
            </a:extLst>
          </a:blip>
          <a:srcRect/>
          <a:stretch>
            <a:fillRect/>
          </a:stretch>
        </p:blipFill>
        <p:spPr bwMode="auto">
          <a:xfrm>
            <a:off x="1000100" y="1628775"/>
            <a:ext cx="6715171" cy="4900613"/>
          </a:xfrm>
          <a:prstGeom prst="rect">
            <a:avLst/>
          </a:prstGeom>
          <a:noFill/>
          <a:ln>
            <a:noFill/>
          </a:ln>
        </p:spPr>
      </p:pic>
      <p:sp>
        <p:nvSpPr>
          <p:cNvPr id="4" name="Unvan 3"/>
          <p:cNvSpPr>
            <a:spLocks noGrp="1"/>
          </p:cNvSpPr>
          <p:nvPr>
            <p:ph type="title"/>
          </p:nvPr>
        </p:nvSpPr>
        <p:spPr>
          <a:xfrm>
            <a:off x="628650" y="142876"/>
            <a:ext cx="7886700" cy="1185863"/>
          </a:xfrm>
        </p:spPr>
        <p:txBody>
          <a:bodyPr>
            <a:normAutofit fontScale="90000"/>
          </a:bodyPr>
          <a:lstStyle/>
          <a:p>
            <a:pPr algn="ctr"/>
            <a:br>
              <a:rPr lang="tr-TR" dirty="0"/>
            </a:br>
            <a:r>
              <a:rPr lang="tr-TR" dirty="0"/>
              <a:t>Sağlıklı Tabak</a:t>
            </a:r>
            <a:br>
              <a:rPr lang="tr-TR" sz="3100" b="1" dirty="0"/>
            </a:br>
            <a:endParaRPr lang="tr-TR" sz="3100" b="1" dirty="0"/>
          </a:p>
        </p:txBody>
      </p:sp>
    </p:spTree>
    <p:extLst>
      <p:ext uri="{BB962C8B-B14F-4D97-AF65-F5344CB8AC3E}">
        <p14:creationId xmlns:p14="http://schemas.microsoft.com/office/powerpoint/2010/main" val="56527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Diyetisyen Nerede Çalışabilir?</a:t>
            </a:r>
          </a:p>
        </p:txBody>
      </p:sp>
      <p:graphicFrame>
        <p:nvGraphicFramePr>
          <p:cNvPr id="5" name="İçerik Yer Tutucusu 1">
            <a:extLst>
              <a:ext uri="{FF2B5EF4-FFF2-40B4-BE49-F238E27FC236}">
                <a16:creationId xmlns:a16="http://schemas.microsoft.com/office/drawing/2014/main" id="{2ECC693D-5133-4911-92DB-DC3318EC192C}"/>
              </a:ext>
            </a:extLst>
          </p:cNvPr>
          <p:cNvGraphicFramePr>
            <a:graphicFrameLocks noGrp="1"/>
          </p:cNvGraphicFramePr>
          <p:nvPr>
            <p:ph idx="1"/>
            <p:extLst>
              <p:ext uri="{D42A27DB-BD31-4B8C-83A1-F6EECF244321}">
                <p14:modId xmlns:p14="http://schemas.microsoft.com/office/powerpoint/2010/main" val="2692092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82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8229600" cy="1143000"/>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nSpc>
                <a:spcPct val="90000"/>
              </a:lnSpc>
            </a:pPr>
            <a:r>
              <a:rPr lang="tr-TR" sz="3700" b="1" kern="1200">
                <a:solidFill>
                  <a:schemeClr val="tx1"/>
                </a:solidFill>
                <a:effectLst>
                  <a:outerShdw blurRad="38100" dist="38100" dir="2700000" algn="tl">
                    <a:srgbClr val="000000">
                      <a:alpha val="43137"/>
                    </a:srgbClr>
                  </a:outerShdw>
                </a:effectLst>
                <a:latin typeface="+mj-lt"/>
                <a:ea typeface="+mj-ea"/>
                <a:cs typeface="+mj-cs"/>
              </a:rPr>
              <a:t>Çalışma Alanları -1</a:t>
            </a:r>
            <a:br>
              <a:rPr lang="tr-TR" sz="3700" b="1" kern="1200">
                <a:solidFill>
                  <a:schemeClr val="tx1"/>
                </a:solidFill>
                <a:effectLst>
                  <a:outerShdw blurRad="38100" dist="38100" dir="2700000" algn="tl">
                    <a:srgbClr val="000000">
                      <a:alpha val="43137"/>
                    </a:srgbClr>
                  </a:outerShdw>
                </a:effectLst>
                <a:latin typeface="+mj-lt"/>
                <a:ea typeface="+mj-ea"/>
                <a:cs typeface="+mj-cs"/>
              </a:rPr>
            </a:br>
            <a:r>
              <a:rPr lang="tr-TR" sz="3700" b="1" kern="1200">
                <a:solidFill>
                  <a:schemeClr val="tx1"/>
                </a:solidFill>
                <a:effectLst>
                  <a:outerShdw blurRad="38100" dist="38100" dir="2700000" algn="tl">
                    <a:srgbClr val="000000">
                      <a:alpha val="43137"/>
                    </a:srgbClr>
                  </a:outerShdw>
                </a:effectLst>
                <a:latin typeface="+mj-lt"/>
                <a:ea typeface="+mj-ea"/>
                <a:cs typeface="+mj-cs"/>
              </a:rPr>
              <a:t>Hastaneler ve Sağlık Kuruluşlarında</a:t>
            </a:r>
          </a:p>
        </p:txBody>
      </p:sp>
      <p:sp>
        <p:nvSpPr>
          <p:cNvPr id="2" name="İçerik Yer Tutucusu 1"/>
          <p:cNvSpPr>
            <a:spLocks noGrp="1"/>
          </p:cNvSpPr>
          <p:nvPr>
            <p:ph sz="half" idx="1"/>
          </p:nvPr>
        </p:nvSpPr>
        <p:spPr>
          <a:xfrm>
            <a:off x="457200" y="1600200"/>
            <a:ext cx="4038600" cy="4525963"/>
          </a:xfr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p>
            <a:pPr>
              <a:spcAft>
                <a:spcPts val="600"/>
              </a:spcAft>
            </a:pPr>
            <a:r>
              <a:rPr lang="tr-TR">
                <a:solidFill>
                  <a:schemeClr val="tx1"/>
                </a:solidFill>
              </a:rPr>
              <a:t>Tedavici Diyetisyen,</a:t>
            </a:r>
          </a:p>
          <a:p>
            <a:pPr>
              <a:spcAft>
                <a:spcPts val="600"/>
              </a:spcAft>
            </a:pPr>
            <a:r>
              <a:rPr lang="tr-TR">
                <a:solidFill>
                  <a:schemeClr val="tx1"/>
                </a:solidFill>
              </a:rPr>
              <a:t>Poliklinik Diyetisyeni (Danışman Diyetisyen),</a:t>
            </a:r>
          </a:p>
          <a:p>
            <a:pPr>
              <a:spcAft>
                <a:spcPts val="600"/>
              </a:spcAft>
            </a:pPr>
            <a:r>
              <a:rPr lang="tr-TR">
                <a:solidFill>
                  <a:schemeClr val="tx1"/>
                </a:solidFill>
              </a:rPr>
              <a:t>Diyabet Diyetisyenliği,</a:t>
            </a:r>
          </a:p>
          <a:p>
            <a:pPr>
              <a:spcAft>
                <a:spcPts val="600"/>
              </a:spcAft>
            </a:pPr>
            <a:r>
              <a:rPr lang="tr-TR">
                <a:solidFill>
                  <a:schemeClr val="tx1"/>
                </a:solidFill>
              </a:rPr>
              <a:t>Obezite Diyetisyenliği,</a:t>
            </a:r>
          </a:p>
          <a:p>
            <a:pPr>
              <a:spcAft>
                <a:spcPts val="600"/>
              </a:spcAft>
            </a:pPr>
            <a:r>
              <a:rPr lang="tr-TR">
                <a:solidFill>
                  <a:schemeClr val="tx1"/>
                </a:solidFill>
              </a:rPr>
              <a:t>Renal ve Diyaliz Diyetisyenliği,</a:t>
            </a:r>
          </a:p>
        </p:txBody>
      </p:sp>
      <p:sp>
        <p:nvSpPr>
          <p:cNvPr id="4" name="İçerik Yer Tutucusu 1"/>
          <p:cNvSpPr txBox="1">
            <a:spLocks/>
          </p:cNvSpPr>
          <p:nvPr/>
        </p:nvSpPr>
        <p:spPr>
          <a:xfrm>
            <a:off x="4648200" y="1600200"/>
            <a:ext cx="4038600" cy="452596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p>
            <a:pPr marL="285750" indent="-285750">
              <a:spcBef>
                <a:spcPct val="20000"/>
              </a:spcBef>
              <a:spcAft>
                <a:spcPts val="600"/>
              </a:spcAft>
              <a:buFont typeface="Arial" pitchFamily="34" charset="0"/>
              <a:buChar char="•"/>
            </a:pPr>
            <a:r>
              <a:rPr kumimoji="0" lang="tr-TR" sz="2800" b="0" i="0" u="none" strike="noStrike" cap="none" spc="0" normalizeH="0" baseline="0" noProof="0">
                <a:ln>
                  <a:noFill/>
                </a:ln>
                <a:solidFill>
                  <a:schemeClr val="tx1"/>
                </a:solidFill>
                <a:effectLst/>
                <a:uLnTx/>
                <a:uFillTx/>
              </a:rPr>
              <a:t>Onkoloji Diyetisyenliği,</a:t>
            </a:r>
          </a:p>
          <a:p>
            <a:pPr marL="285750" indent="-285750">
              <a:spcBef>
                <a:spcPct val="20000"/>
              </a:spcBef>
              <a:spcAft>
                <a:spcPts val="600"/>
              </a:spcAft>
              <a:buFont typeface="Arial" pitchFamily="34" charset="0"/>
              <a:buChar char="•"/>
            </a:pPr>
            <a:r>
              <a:rPr kumimoji="0" lang="tr-TR" sz="2800" b="0" i="0" u="none" strike="noStrike" cap="none" spc="0" normalizeH="0" baseline="0" noProof="0">
                <a:ln>
                  <a:noFill/>
                </a:ln>
                <a:solidFill>
                  <a:schemeClr val="tx1"/>
                </a:solidFill>
                <a:effectLst/>
                <a:uLnTx/>
                <a:uFillTx/>
              </a:rPr>
              <a:t>Bariatri Diyetisyenliği,</a:t>
            </a:r>
          </a:p>
          <a:p>
            <a:pPr marL="285750" indent="-285750">
              <a:spcBef>
                <a:spcPct val="20000"/>
              </a:spcBef>
              <a:spcAft>
                <a:spcPts val="600"/>
              </a:spcAft>
              <a:buFont typeface="Arial" pitchFamily="34" charset="0"/>
              <a:buChar char="•"/>
            </a:pPr>
            <a:r>
              <a:rPr kumimoji="0" lang="tr-TR" sz="2800" b="0" i="0" u="none" strike="noStrike" cap="none" spc="0" normalizeH="0" baseline="0" noProof="0">
                <a:ln>
                  <a:noFill/>
                </a:ln>
                <a:solidFill>
                  <a:schemeClr val="tx1"/>
                </a:solidFill>
                <a:effectLst/>
                <a:uLnTx/>
                <a:uFillTx/>
              </a:rPr>
              <a:t>Enteral Parenteral Diyetisyenliği,</a:t>
            </a:r>
          </a:p>
          <a:p>
            <a:pPr marL="285750" indent="-285750">
              <a:spcBef>
                <a:spcPct val="20000"/>
              </a:spcBef>
              <a:spcAft>
                <a:spcPts val="600"/>
              </a:spcAft>
              <a:buFont typeface="Arial" pitchFamily="34" charset="0"/>
              <a:buChar char="•"/>
            </a:pPr>
            <a:r>
              <a:rPr kumimoji="0" lang="tr-TR" sz="2800" b="0" i="0" u="none" strike="noStrike" cap="none" spc="0" normalizeH="0" baseline="0" noProof="0">
                <a:ln>
                  <a:noFill/>
                </a:ln>
                <a:solidFill>
                  <a:schemeClr val="tx1"/>
                </a:solidFill>
                <a:effectLst/>
                <a:uLnTx/>
                <a:uFillTx/>
              </a:rPr>
              <a:t>Kardiyoloji  Diyetisyenliği,</a:t>
            </a:r>
          </a:p>
          <a:p>
            <a:pPr marL="285750" indent="-285750">
              <a:spcBef>
                <a:spcPct val="20000"/>
              </a:spcBef>
              <a:spcAft>
                <a:spcPts val="600"/>
              </a:spcAft>
              <a:buFont typeface="Arial" pitchFamily="34" charset="0"/>
              <a:buChar char="•"/>
            </a:pPr>
            <a:r>
              <a:rPr kumimoji="0" lang="tr-TR" sz="2800" b="0" i="0" u="none" strike="noStrike" cap="none" spc="0" normalizeH="0" baseline="0" noProof="0">
                <a:ln>
                  <a:noFill/>
                </a:ln>
                <a:solidFill>
                  <a:schemeClr val="tx1"/>
                </a:solidFill>
                <a:effectLst/>
                <a:uLnTx/>
                <a:uFillTx/>
              </a:rPr>
              <a:t>Gastroenteroloji</a:t>
            </a:r>
            <a:r>
              <a:rPr kumimoji="0" lang="tr-TR" sz="2800" b="0" i="0" u="none" strike="noStrike" cap="none" spc="0" normalizeH="0" noProof="0">
                <a:ln>
                  <a:noFill/>
                </a:ln>
                <a:solidFill>
                  <a:schemeClr val="tx1"/>
                </a:solidFill>
                <a:effectLst/>
                <a:uLnTx/>
                <a:uFillTx/>
              </a:rPr>
              <a:t> </a:t>
            </a:r>
            <a:r>
              <a:rPr kumimoji="0" lang="tr-TR" sz="2800" b="0" i="0" u="none" strike="noStrike" cap="none" spc="0" normalizeH="0" baseline="0" noProof="0">
                <a:ln>
                  <a:noFill/>
                </a:ln>
                <a:solidFill>
                  <a:schemeClr val="tx1"/>
                </a:solidFill>
                <a:effectLst/>
                <a:uLnTx/>
                <a:uFillTx/>
              </a:rPr>
              <a:t>diyetisyenliği vb.</a:t>
            </a:r>
          </a:p>
        </p:txBody>
      </p:sp>
    </p:spTree>
    <p:extLst>
      <p:ext uri="{BB962C8B-B14F-4D97-AF65-F5344CB8AC3E}">
        <p14:creationId xmlns:p14="http://schemas.microsoft.com/office/powerpoint/2010/main" val="283801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Çalışma Alanları -2</a:t>
            </a:r>
          </a:p>
        </p:txBody>
      </p:sp>
      <p:sp>
        <p:nvSpPr>
          <p:cNvPr id="2" name="İçerik Yer Tutucusu 1"/>
          <p:cNvSpPr>
            <a:spLocks noGrp="1"/>
          </p:cNvSpPr>
          <p:nvPr>
            <p:ph sz="half" idx="1"/>
          </p:nvPr>
        </p:nvSpPr>
        <p:spPr>
          <a:xfrm>
            <a:off x="457200" y="1600200"/>
            <a:ext cx="8229600" cy="4525963"/>
          </a:xfrm>
        </p:spPr>
        <p:txBody>
          <a:bodyPr>
            <a:normAutofit/>
          </a:bodyPr>
          <a:lstStyle/>
          <a:p>
            <a:pPr>
              <a:spcBef>
                <a:spcPts val="0"/>
              </a:spcBef>
              <a:spcAft>
                <a:spcPts val="600"/>
              </a:spcAft>
            </a:pPr>
            <a:r>
              <a:rPr lang="tr-TR" sz="2600" dirty="0"/>
              <a:t>Kurumlarda Yönetici Diyetisyen</a:t>
            </a:r>
          </a:p>
          <a:p>
            <a:pPr lvl="1">
              <a:spcBef>
                <a:spcPts val="0"/>
              </a:spcBef>
              <a:spcAft>
                <a:spcPts val="600"/>
              </a:spcAft>
            </a:pPr>
            <a:r>
              <a:rPr lang="tr-TR" sz="2600" dirty="0"/>
              <a:t>Okullarda,</a:t>
            </a:r>
          </a:p>
          <a:p>
            <a:pPr lvl="1">
              <a:spcBef>
                <a:spcPts val="0"/>
              </a:spcBef>
              <a:spcAft>
                <a:spcPts val="600"/>
              </a:spcAft>
            </a:pPr>
            <a:r>
              <a:rPr lang="tr-TR" sz="2600" dirty="0"/>
              <a:t>Banka ve Kumu kurumlarında,</a:t>
            </a:r>
          </a:p>
          <a:p>
            <a:pPr lvl="1">
              <a:spcBef>
                <a:spcPts val="0"/>
              </a:spcBef>
              <a:spcAft>
                <a:spcPts val="600"/>
              </a:spcAft>
            </a:pPr>
            <a:r>
              <a:rPr lang="tr-TR" sz="2600" dirty="0"/>
              <a:t>Yiyecek –içecek servisi yapan tüm kurumlarda (Otel, restoran vb.),</a:t>
            </a:r>
          </a:p>
          <a:p>
            <a:pPr lvl="1">
              <a:spcBef>
                <a:spcPts val="0"/>
              </a:spcBef>
              <a:spcAft>
                <a:spcPts val="600"/>
              </a:spcAft>
            </a:pPr>
            <a:r>
              <a:rPr lang="tr-TR" sz="2600" dirty="0"/>
              <a:t>Yemek Fabrikalarında,</a:t>
            </a:r>
          </a:p>
          <a:p>
            <a:endParaRPr lang="tr-TR" sz="2600" dirty="0"/>
          </a:p>
        </p:txBody>
      </p:sp>
    </p:spTree>
    <p:extLst>
      <p:ext uri="{BB962C8B-B14F-4D97-AF65-F5344CB8AC3E}">
        <p14:creationId xmlns:p14="http://schemas.microsoft.com/office/powerpoint/2010/main" val="140657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D635-A1F3-4723-9D31-A04104C385D8}"/>
              </a:ext>
            </a:extLst>
          </p:cNvPr>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Sağlık Nedir?</a:t>
            </a:r>
            <a:endParaRPr lang="tr-TR" dirty="0"/>
          </a:p>
        </p:txBody>
      </p:sp>
      <p:graphicFrame>
        <p:nvGraphicFramePr>
          <p:cNvPr id="5" name="Content Placeholder 2">
            <a:extLst>
              <a:ext uri="{FF2B5EF4-FFF2-40B4-BE49-F238E27FC236}">
                <a16:creationId xmlns:a16="http://schemas.microsoft.com/office/drawing/2014/main" id="{A5537278-26CA-4039-B655-5216A05BD073}"/>
              </a:ext>
            </a:extLst>
          </p:cNvPr>
          <p:cNvGraphicFramePr>
            <a:graphicFrameLocks noGrp="1"/>
          </p:cNvGraphicFramePr>
          <p:nvPr>
            <p:ph idx="1"/>
            <p:extLst>
              <p:ext uri="{D42A27DB-BD31-4B8C-83A1-F6EECF244321}">
                <p14:modId xmlns:p14="http://schemas.microsoft.com/office/powerpoint/2010/main" val="15473792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1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EE376-71D3-44EE-9DDA-77E35670DE0D}"/>
              </a:ext>
            </a:extLst>
          </p:cNvPr>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Çalışma Alanları - 3</a:t>
            </a:r>
            <a:endParaRPr lang="tr-TR" dirty="0"/>
          </a:p>
        </p:txBody>
      </p:sp>
      <p:sp>
        <p:nvSpPr>
          <p:cNvPr id="5" name="Content Placeholder 4">
            <a:extLst>
              <a:ext uri="{FF2B5EF4-FFF2-40B4-BE49-F238E27FC236}">
                <a16:creationId xmlns:a16="http://schemas.microsoft.com/office/drawing/2014/main" id="{BC895AF5-4367-4E48-AA57-9C182BFBBA63}"/>
              </a:ext>
            </a:extLst>
          </p:cNvPr>
          <p:cNvSpPr>
            <a:spLocks noGrp="1"/>
          </p:cNvSpPr>
          <p:nvPr>
            <p:ph sz="half" idx="1"/>
          </p:nvPr>
        </p:nvSpPr>
        <p:spPr>
          <a:xfrm>
            <a:off x="457200" y="1600200"/>
            <a:ext cx="4038600" cy="4525963"/>
          </a:xfrm>
        </p:spPr>
        <p:txBody>
          <a:bodyPr>
            <a:normAutofit/>
          </a:bodyPr>
          <a:lstStyle/>
          <a:p>
            <a:pPr>
              <a:spcBef>
                <a:spcPts val="0"/>
              </a:spcBef>
              <a:spcAft>
                <a:spcPts val="600"/>
              </a:spcAft>
            </a:pPr>
            <a:r>
              <a:rPr lang="tr-TR"/>
              <a:t>Özel bakım gerektiren kurumlarda Danışman Diyetisyen</a:t>
            </a:r>
          </a:p>
          <a:p>
            <a:pPr lvl="1">
              <a:spcBef>
                <a:spcPts val="0"/>
              </a:spcBef>
              <a:spcAft>
                <a:spcPts val="600"/>
              </a:spcAft>
            </a:pPr>
            <a:r>
              <a:rPr lang="tr-TR" sz="2800"/>
              <a:t>Yaşlı Bakım Evleri,</a:t>
            </a:r>
          </a:p>
          <a:p>
            <a:pPr lvl="1">
              <a:spcBef>
                <a:spcPts val="0"/>
              </a:spcBef>
              <a:spcAft>
                <a:spcPts val="600"/>
              </a:spcAft>
            </a:pPr>
            <a:r>
              <a:rPr lang="tr-TR" sz="2800"/>
              <a:t>Kreş, anaokulu vb.,</a:t>
            </a:r>
          </a:p>
          <a:p>
            <a:pPr lvl="1">
              <a:spcBef>
                <a:spcPts val="0"/>
              </a:spcBef>
              <a:spcAft>
                <a:spcPts val="600"/>
              </a:spcAft>
            </a:pPr>
            <a:r>
              <a:rPr lang="tr-TR" sz="2800"/>
              <a:t>Anne -Çocuk Sağlığı Merkezleri, </a:t>
            </a:r>
          </a:p>
          <a:p>
            <a:pPr lvl="1">
              <a:spcBef>
                <a:spcPts val="0"/>
              </a:spcBef>
              <a:spcAft>
                <a:spcPts val="600"/>
              </a:spcAft>
            </a:pPr>
            <a:r>
              <a:rPr lang="tr-TR" sz="2800"/>
              <a:t>Aile Sağlığı Merkezleri</a:t>
            </a:r>
          </a:p>
          <a:p>
            <a:endParaRPr lang="tr-TR" dirty="0"/>
          </a:p>
        </p:txBody>
      </p:sp>
      <p:pic>
        <p:nvPicPr>
          <p:cNvPr id="7" name="Content Placeholder 6">
            <a:extLst>
              <a:ext uri="{FF2B5EF4-FFF2-40B4-BE49-F238E27FC236}">
                <a16:creationId xmlns:a16="http://schemas.microsoft.com/office/drawing/2014/main" id="{E635E04C-AA17-4A86-87A3-D779B80A588C}"/>
              </a:ext>
            </a:extLst>
          </p:cNvPr>
          <p:cNvPicPr>
            <a:picLocks noGrp="1" noChangeAspect="1"/>
          </p:cNvPicPr>
          <p:nvPr>
            <p:ph sz="half" idx="2"/>
          </p:nvPr>
        </p:nvPicPr>
        <p:blipFill rotWithShape="1">
          <a:blip r:embed="rId2"/>
          <a:srcRect r="38428" b="-3"/>
          <a:stretch/>
        </p:blipFill>
        <p:spPr>
          <a:xfrm>
            <a:off x="4648200" y="1600200"/>
            <a:ext cx="4038600" cy="4525963"/>
          </a:xfrm>
          <a:prstGeom prst="rect">
            <a:avLst/>
          </a:prstGeom>
          <a:noFill/>
        </p:spPr>
      </p:pic>
    </p:spTree>
    <p:extLst>
      <p:ext uri="{BB962C8B-B14F-4D97-AF65-F5344CB8AC3E}">
        <p14:creationId xmlns:p14="http://schemas.microsoft.com/office/powerpoint/2010/main" val="350215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F1D1-F13C-4775-B78D-97219E2F5857}"/>
              </a:ext>
            </a:extLst>
          </p:cNvPr>
          <p:cNvSpPr>
            <a:spLocks noGrp="1"/>
          </p:cNvSpPr>
          <p:nvPr>
            <p:ph type="title"/>
          </p:nvPr>
        </p:nvSpPr>
        <p:spPr>
          <a:xfrm>
            <a:off x="457200" y="274638"/>
            <a:ext cx="8229600" cy="1143000"/>
          </a:xfrm>
        </p:spPr>
        <p:txBody>
          <a:bodyPr anchor="ctr">
            <a:normAutofit/>
          </a:bodyPr>
          <a:lstStyle/>
          <a:p>
            <a:r>
              <a:rPr lang="tr-TR" b="1" dirty="0">
                <a:effectLst>
                  <a:outerShdw blurRad="38100" dist="38100" dir="2700000" algn="tl">
                    <a:srgbClr val="000000">
                      <a:alpha val="43137"/>
                    </a:srgbClr>
                  </a:outerShdw>
                </a:effectLst>
              </a:rPr>
              <a:t>Türkiye Diyetisyenler Derneği</a:t>
            </a:r>
            <a:endParaRPr lang="tr-TR" dirty="0"/>
          </a:p>
        </p:txBody>
      </p:sp>
      <p:graphicFrame>
        <p:nvGraphicFramePr>
          <p:cNvPr id="5" name="Content Placeholder 2">
            <a:extLst>
              <a:ext uri="{FF2B5EF4-FFF2-40B4-BE49-F238E27FC236}">
                <a16:creationId xmlns:a16="http://schemas.microsoft.com/office/drawing/2014/main" id="{612664A4-B8FD-4DE2-BAD8-8B43ED3E9616}"/>
              </a:ext>
            </a:extLst>
          </p:cNvPr>
          <p:cNvGraphicFramePr>
            <a:graphicFrameLocks noGrp="1"/>
          </p:cNvGraphicFramePr>
          <p:nvPr>
            <p:ph idx="1"/>
            <p:extLst>
              <p:ext uri="{D42A27DB-BD31-4B8C-83A1-F6EECF244321}">
                <p14:modId xmlns:p14="http://schemas.microsoft.com/office/powerpoint/2010/main" val="34504236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35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AC7B-FB3D-440F-8B4E-E59B9C268A91}"/>
              </a:ext>
            </a:extLst>
          </p:cNvPr>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Sağlıklı Beslenme</a:t>
            </a:r>
            <a:endParaRPr lang="tr-TR" dirty="0"/>
          </a:p>
        </p:txBody>
      </p:sp>
      <p:graphicFrame>
        <p:nvGraphicFramePr>
          <p:cNvPr id="5" name="Content Placeholder 2">
            <a:extLst>
              <a:ext uri="{FF2B5EF4-FFF2-40B4-BE49-F238E27FC236}">
                <a16:creationId xmlns:a16="http://schemas.microsoft.com/office/drawing/2014/main" id="{D21B5D75-408A-4E4D-9C3C-67CC32841692}"/>
              </a:ext>
            </a:extLst>
          </p:cNvPr>
          <p:cNvGraphicFramePr>
            <a:graphicFrameLocks noGrp="1"/>
          </p:cNvGraphicFramePr>
          <p:nvPr>
            <p:ph idx="1"/>
            <p:extLst>
              <p:ext uri="{D42A27DB-BD31-4B8C-83A1-F6EECF244321}">
                <p14:modId xmlns:p14="http://schemas.microsoft.com/office/powerpoint/2010/main" val="11979094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47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0CEE-CAAE-4B92-862A-CA7B212B45E8}"/>
              </a:ext>
            </a:extLst>
          </p:cNvPr>
          <p:cNvSpPr>
            <a:spLocks noGrp="1"/>
          </p:cNvSpPr>
          <p:nvPr>
            <p:ph type="title"/>
          </p:nvPr>
        </p:nvSpPr>
        <p:spPr/>
        <p:txBody>
          <a:bodyPr/>
          <a:lstStyle/>
          <a:p>
            <a:r>
              <a:rPr lang="tr-TR" b="1" dirty="0">
                <a:solidFill>
                  <a:srgbClr val="7030A0"/>
                </a:solidFill>
                <a:effectLst>
                  <a:outerShdw blurRad="38100" dist="38100" dir="2700000" algn="tl">
                    <a:srgbClr val="000000">
                      <a:alpha val="43137"/>
                    </a:srgbClr>
                  </a:outerShdw>
                </a:effectLst>
              </a:rPr>
              <a:t>Yeterli ve Dengeli Beslenme</a:t>
            </a:r>
            <a:endParaRPr lang="tr-TR" dirty="0"/>
          </a:p>
        </p:txBody>
      </p:sp>
      <p:sp>
        <p:nvSpPr>
          <p:cNvPr id="3" name="Content Placeholder 2">
            <a:extLst>
              <a:ext uri="{FF2B5EF4-FFF2-40B4-BE49-F238E27FC236}">
                <a16:creationId xmlns:a16="http://schemas.microsoft.com/office/drawing/2014/main" id="{44635188-1C89-4AA6-9CCA-3D26685DFE4C}"/>
              </a:ext>
            </a:extLst>
          </p:cNvPr>
          <p:cNvSpPr>
            <a:spLocks noGrp="1"/>
          </p:cNvSpPr>
          <p:nvPr>
            <p:ph idx="1"/>
          </p:nvPr>
        </p:nvSpPr>
        <p:spPr/>
        <p:txBody>
          <a:bodyPr>
            <a:normAutofit fontScale="92500" lnSpcReduction="20000"/>
          </a:bodyPr>
          <a:lstStyle/>
          <a:p>
            <a:pPr marL="0" indent="0">
              <a:buNone/>
            </a:pPr>
            <a:r>
              <a:rPr lang="tr-TR" dirty="0"/>
              <a:t>Günümüzde toplumların bilinçlenmesine paralel olarak sağlıklı yaşam için sağlıklı beslenmenin önemi kabul edilmiştir.</a:t>
            </a:r>
          </a:p>
          <a:p>
            <a:endParaRPr lang="tr-TR" dirty="0"/>
          </a:p>
          <a:p>
            <a:r>
              <a:rPr lang="tr-TR" dirty="0"/>
              <a:t>Yaşam kalitesinin yüksek tutulması, </a:t>
            </a:r>
          </a:p>
          <a:p>
            <a:r>
              <a:rPr lang="tr-TR" dirty="0"/>
              <a:t>Hastalıklardan korunma, </a:t>
            </a:r>
          </a:p>
          <a:p>
            <a:r>
              <a:rPr lang="tr-TR" dirty="0"/>
              <a:t>Geç yaşlanma, </a:t>
            </a:r>
          </a:p>
          <a:p>
            <a:r>
              <a:rPr lang="tr-TR" dirty="0"/>
              <a:t>Zihinsel ve bedensel performans için </a:t>
            </a:r>
          </a:p>
          <a:p>
            <a:pPr marL="0" indent="0">
              <a:buNone/>
            </a:pPr>
            <a:r>
              <a:rPr lang="tr-TR" dirty="0"/>
              <a:t>Dengeli ve yeterli beslenme büyük önem taşımaktadır.</a:t>
            </a:r>
          </a:p>
          <a:p>
            <a:endParaRPr lang="tr-TR" dirty="0"/>
          </a:p>
        </p:txBody>
      </p:sp>
    </p:spTree>
    <p:extLst>
      <p:ext uri="{BB962C8B-B14F-4D97-AF65-F5344CB8AC3E}">
        <p14:creationId xmlns:p14="http://schemas.microsoft.com/office/powerpoint/2010/main" val="38692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4324-5466-4896-B7D3-8B703D54D09F}"/>
              </a:ext>
            </a:extLst>
          </p:cNvPr>
          <p:cNvSpPr>
            <a:spLocks noGrp="1"/>
          </p:cNvSpPr>
          <p:nvPr>
            <p:ph type="ctrTitle"/>
          </p:nvPr>
        </p:nvSpPr>
        <p:spPr>
          <a:xfrm>
            <a:off x="685800" y="2130425"/>
            <a:ext cx="7772400" cy="1470025"/>
          </a:xfrm>
        </p:spPr>
        <p:txBody>
          <a:bodyPr anchor="ctr">
            <a:normAutofit/>
          </a:bodyPr>
          <a:lstStyle/>
          <a:p>
            <a:r>
              <a:rPr lang="tr-TR" b="1">
                <a:effectLst>
                  <a:outerShdw blurRad="38100" dist="38100" dir="2700000" algn="tl">
                    <a:srgbClr val="000000">
                      <a:alpha val="43137"/>
                    </a:srgbClr>
                  </a:outerShdw>
                </a:effectLst>
              </a:rPr>
              <a:t>Diyetisyen</a:t>
            </a:r>
            <a:endParaRPr lang="tr-TR" dirty="0"/>
          </a:p>
        </p:txBody>
      </p:sp>
      <p:sp>
        <p:nvSpPr>
          <p:cNvPr id="3" name="Content Placeholder 2">
            <a:extLst>
              <a:ext uri="{FF2B5EF4-FFF2-40B4-BE49-F238E27FC236}">
                <a16:creationId xmlns:a16="http://schemas.microsoft.com/office/drawing/2014/main" id="{C9950C64-2A6B-44BB-A47C-2079428A763F}"/>
              </a:ext>
            </a:extLst>
          </p:cNvPr>
          <p:cNvSpPr>
            <a:spLocks noGrp="1"/>
          </p:cNvSpPr>
          <p:nvPr>
            <p:ph type="subTitle" idx="1"/>
          </p:nvPr>
        </p:nvSpPr>
        <p:spPr>
          <a:xfrm>
            <a:off x="1371600" y="3886200"/>
            <a:ext cx="6400800" cy="1752600"/>
          </a:xfrm>
        </p:spPr>
        <p:txBody>
          <a:bodyPr>
            <a:normAutofit/>
          </a:bodyPr>
          <a:lstStyle/>
          <a:p>
            <a:pPr>
              <a:lnSpc>
                <a:spcPct val="90000"/>
              </a:lnSpc>
            </a:pPr>
            <a:r>
              <a:rPr lang="tr-TR" sz="2700"/>
              <a:t>Diyetisyen, uluslararası meslek sınıflamasında Tıp, Diş hekimliği, Hemşirelik ve benzeri diğer mesleklerle birlikte sağlık bilimleri içinde yer almaktadır.</a:t>
            </a:r>
          </a:p>
          <a:p>
            <a:pPr>
              <a:lnSpc>
                <a:spcPct val="90000"/>
              </a:lnSpc>
            </a:pPr>
            <a:endParaRPr lang="tr-TR" sz="2700"/>
          </a:p>
        </p:txBody>
      </p:sp>
    </p:spTree>
    <p:extLst>
      <p:ext uri="{BB962C8B-B14F-4D97-AF65-F5344CB8AC3E}">
        <p14:creationId xmlns:p14="http://schemas.microsoft.com/office/powerpoint/2010/main" val="117702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1500174"/>
            <a:ext cx="7772400" cy="1470025"/>
          </a:xfrm>
        </p:spPr>
        <p:txBody>
          <a:bodyPr/>
          <a:lstStyle/>
          <a:p>
            <a:r>
              <a:rPr lang="tr-TR" b="1" dirty="0">
                <a:solidFill>
                  <a:srgbClr val="7030A0"/>
                </a:solidFill>
                <a:effectLst>
                  <a:outerShdw blurRad="38100" dist="38100" dir="2700000" algn="tl">
                    <a:srgbClr val="000000">
                      <a:alpha val="43137"/>
                    </a:srgbClr>
                  </a:outerShdw>
                </a:effectLst>
              </a:rPr>
              <a:t>Beslenme ve Diyetetik Bölümü</a:t>
            </a:r>
          </a:p>
        </p:txBody>
      </p:sp>
      <p:pic>
        <p:nvPicPr>
          <p:cNvPr id="4" name="3 Resim" descr="diyetisyen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786050" y="3500438"/>
            <a:ext cx="4000528" cy="24288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D6A1-C684-44F2-A482-C874A8F46089}"/>
              </a:ext>
            </a:extLst>
          </p:cNvPr>
          <p:cNvSpPr>
            <a:spLocks noGrp="1"/>
          </p:cNvSpPr>
          <p:nvPr>
            <p:ph type="ctrTitle"/>
          </p:nvPr>
        </p:nvSpPr>
        <p:spPr>
          <a:xfrm>
            <a:off x="685800" y="2130425"/>
            <a:ext cx="7772400" cy="1470025"/>
          </a:xfrm>
        </p:spPr>
        <p:txBody>
          <a:bodyPr anchor="ctr">
            <a:normAutofit/>
          </a:bodyPr>
          <a:lstStyle/>
          <a:p>
            <a:r>
              <a:rPr lang="tr-TR" b="1">
                <a:effectLst>
                  <a:outerShdw blurRad="38100" dist="38100" dir="2700000" algn="tl">
                    <a:srgbClr val="000000">
                      <a:alpha val="43137"/>
                    </a:srgbClr>
                  </a:outerShdw>
                </a:effectLst>
              </a:rPr>
              <a:t>Beslenme ve Diyetetik Bölümü</a:t>
            </a:r>
            <a:endParaRPr lang="tr-TR" dirty="0"/>
          </a:p>
        </p:txBody>
      </p:sp>
      <p:sp>
        <p:nvSpPr>
          <p:cNvPr id="3" name="Content Placeholder 2">
            <a:extLst>
              <a:ext uri="{FF2B5EF4-FFF2-40B4-BE49-F238E27FC236}">
                <a16:creationId xmlns:a16="http://schemas.microsoft.com/office/drawing/2014/main" id="{07605413-0C65-4AED-8E80-2036109734DC}"/>
              </a:ext>
            </a:extLst>
          </p:cNvPr>
          <p:cNvSpPr>
            <a:spLocks noGrp="1"/>
          </p:cNvSpPr>
          <p:nvPr>
            <p:ph type="subTitle" idx="1"/>
          </p:nvPr>
        </p:nvSpPr>
        <p:spPr>
          <a:xfrm>
            <a:off x="1371600" y="3886200"/>
            <a:ext cx="6400800" cy="1752600"/>
          </a:xfrm>
        </p:spPr>
        <p:txBody>
          <a:bodyPr>
            <a:normAutofit/>
          </a:bodyPr>
          <a:lstStyle/>
          <a:p>
            <a:pPr>
              <a:lnSpc>
                <a:spcPct val="90000"/>
              </a:lnSpc>
            </a:pPr>
            <a:r>
              <a:rPr lang="tr-TR" sz="2700"/>
              <a:t>Beslenme ve Diyetetik bilim dalı, besinlerin üretiminden insan hücresinde kullanılmasına kadar geçen tüm aşamalarda insanla besin arasındaki ilişkileri inceleyen bir bilim dalıdır.</a:t>
            </a:r>
          </a:p>
          <a:p>
            <a:pPr>
              <a:lnSpc>
                <a:spcPct val="90000"/>
              </a:lnSpc>
            </a:pPr>
            <a:endParaRPr lang="tr-TR" sz="2700"/>
          </a:p>
        </p:txBody>
      </p:sp>
    </p:spTree>
    <p:extLst>
      <p:ext uri="{BB962C8B-B14F-4D97-AF65-F5344CB8AC3E}">
        <p14:creationId xmlns:p14="http://schemas.microsoft.com/office/powerpoint/2010/main" val="425830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F8D9-9CC4-43F4-AAFB-1CDFE4BD8EA6}"/>
              </a:ext>
            </a:extLst>
          </p:cNvPr>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Beslenme ve Diyetetik Bölümü</a:t>
            </a:r>
            <a:endParaRPr lang="tr-TR" dirty="0"/>
          </a:p>
        </p:txBody>
      </p:sp>
      <p:graphicFrame>
        <p:nvGraphicFramePr>
          <p:cNvPr id="5" name="Content Placeholder 2">
            <a:extLst>
              <a:ext uri="{FF2B5EF4-FFF2-40B4-BE49-F238E27FC236}">
                <a16:creationId xmlns:a16="http://schemas.microsoft.com/office/drawing/2014/main" id="{7CC076B3-FC4B-4AD5-A199-8C610BE4FB28}"/>
              </a:ext>
            </a:extLst>
          </p:cNvPr>
          <p:cNvGraphicFramePr>
            <a:graphicFrameLocks noGrp="1"/>
          </p:cNvGraphicFramePr>
          <p:nvPr>
            <p:ph idx="1"/>
            <p:extLst>
              <p:ext uri="{D42A27DB-BD31-4B8C-83A1-F6EECF244321}">
                <p14:modId xmlns:p14="http://schemas.microsoft.com/office/powerpoint/2010/main" val="3935833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88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6D32-EBB4-4B3D-8F73-AABB0228DF64}"/>
              </a:ext>
            </a:extLst>
          </p:cNvPr>
          <p:cNvSpPr>
            <a:spLocks noGrp="1"/>
          </p:cNvSpPr>
          <p:nvPr>
            <p:ph type="title"/>
          </p:nvPr>
        </p:nvSpPr>
        <p:spPr>
          <a:xfrm>
            <a:off x="457200" y="274638"/>
            <a:ext cx="8229600" cy="1143000"/>
          </a:xfrm>
        </p:spPr>
        <p:txBody>
          <a:bodyPr anchor="ctr">
            <a:normAutofit/>
          </a:bodyPr>
          <a:lstStyle/>
          <a:p>
            <a:r>
              <a:rPr lang="tr-TR" b="1">
                <a:effectLst>
                  <a:outerShdw blurRad="38100" dist="38100" dir="2700000" algn="tl">
                    <a:srgbClr val="000000">
                      <a:alpha val="43137"/>
                    </a:srgbClr>
                  </a:outerShdw>
                </a:effectLst>
              </a:rPr>
              <a:t>Beslenme ve Diyetetik Bölümü</a:t>
            </a:r>
            <a:endParaRPr lang="tr-TR" dirty="0"/>
          </a:p>
        </p:txBody>
      </p:sp>
      <p:graphicFrame>
        <p:nvGraphicFramePr>
          <p:cNvPr id="5" name="Content Placeholder 2">
            <a:extLst>
              <a:ext uri="{FF2B5EF4-FFF2-40B4-BE49-F238E27FC236}">
                <a16:creationId xmlns:a16="http://schemas.microsoft.com/office/drawing/2014/main" id="{464D1F27-772F-4E16-AA6A-08FA13D87E16}"/>
              </a:ext>
            </a:extLst>
          </p:cNvPr>
          <p:cNvGraphicFramePr>
            <a:graphicFrameLocks noGrp="1"/>
          </p:cNvGraphicFramePr>
          <p:nvPr>
            <p:ph idx="1"/>
            <p:extLst>
              <p:ext uri="{D42A27DB-BD31-4B8C-83A1-F6EECF244321}">
                <p14:modId xmlns:p14="http://schemas.microsoft.com/office/powerpoint/2010/main" val="15483265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218503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755</Words>
  <Application>Microsoft Office PowerPoint</Application>
  <PresentationFormat>On-screen Show (4:3)</PresentationFormat>
  <Paragraphs>86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Ofis Teması</vt:lpstr>
      <vt:lpstr>PowerPoint Presentation</vt:lpstr>
      <vt:lpstr>Sağlık Nedir?</vt:lpstr>
      <vt:lpstr>Sağlıklı Beslenme</vt:lpstr>
      <vt:lpstr>Yeterli ve Dengeli Beslenme</vt:lpstr>
      <vt:lpstr>Diyetisyen</vt:lpstr>
      <vt:lpstr>Beslenme ve Diyetetik Bölümü</vt:lpstr>
      <vt:lpstr>Beslenme ve Diyetetik Bölümü</vt:lpstr>
      <vt:lpstr>Beslenme ve Diyetetik Bölümü</vt:lpstr>
      <vt:lpstr>Beslenme ve Diyetetik Bölümü</vt:lpstr>
      <vt:lpstr>Beslenme ve Diyetetik Bölümü</vt:lpstr>
      <vt:lpstr>Beslenme ve Diyetetik Bölümü</vt:lpstr>
      <vt:lpstr>Beslenme ve Diyetetik Bölümü’nde</vt:lpstr>
      <vt:lpstr>Beslenme ve Diyetetik Bölümü’nde</vt:lpstr>
      <vt:lpstr>Beslenme ve Diyetetik Bölümü Tarihçesi</vt:lpstr>
      <vt:lpstr>Ülkemizde Beslenme ve Diyetetik Bölümü Tarihçesi</vt:lpstr>
      <vt:lpstr> Sağlıklı Tabak </vt:lpstr>
      <vt:lpstr>Diyetisyen Nerede Çalışabilir?</vt:lpstr>
      <vt:lpstr>Çalışma Alanları -1 Hastaneler ve Sağlık Kuruluşlarında</vt:lpstr>
      <vt:lpstr>Çalışma Alanları -2</vt:lpstr>
      <vt:lpstr>Çalışma Alanları - 3</vt:lpstr>
      <vt:lpstr>Türkiye Diyetisyenler Derneği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Umut UYAR</dc:creator>
  <cp:lastModifiedBy>Umut UYAR</cp:lastModifiedBy>
  <cp:revision>1</cp:revision>
  <dcterms:created xsi:type="dcterms:W3CDTF">2020-07-14T20:47:36Z</dcterms:created>
  <dcterms:modified xsi:type="dcterms:W3CDTF">2021-09-27T08:02:27Z</dcterms:modified>
</cp:coreProperties>
</file>